
<file path=[Content_Types].xml><?xml version="1.0" encoding="utf-8"?>
<Types xmlns="http://schemas.openxmlformats.org/package/2006/content-types">
  <Default Extension="png" ContentType="image/png"/>
  <Default Extension="bin" ContentType="application/vnd.openxmlformats-officedocument.oleObject"/>
  <Default Extension="svg" ContentType="image/svg+xml"/>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3" r:id="rId1"/>
  </p:sldMasterIdLst>
  <p:notesMasterIdLst>
    <p:notesMasterId r:id="rId16"/>
  </p:notesMasterIdLst>
  <p:handoutMasterIdLst>
    <p:handoutMasterId r:id="rId17"/>
  </p:handoutMasterIdLst>
  <p:sldIdLst>
    <p:sldId id="434" r:id="rId2"/>
    <p:sldId id="439" r:id="rId3"/>
    <p:sldId id="471" r:id="rId4"/>
    <p:sldId id="440" r:id="rId5"/>
    <p:sldId id="441" r:id="rId6"/>
    <p:sldId id="473" r:id="rId7"/>
    <p:sldId id="470" r:id="rId8"/>
    <p:sldId id="467" r:id="rId9"/>
    <p:sldId id="442" r:id="rId10"/>
    <p:sldId id="452" r:id="rId11"/>
    <p:sldId id="447" r:id="rId12"/>
    <p:sldId id="468" r:id="rId13"/>
    <p:sldId id="466" r:id="rId14"/>
    <p:sldId id="265" r:id="rId15"/>
  </p:sldIdLst>
  <p:sldSz cx="12195175" cy="6858000"/>
  <p:notesSz cx="6858000" cy="9144000"/>
  <p:defaultTex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1" userDrawn="1">
          <p15:clr>
            <a:srgbClr val="A4A3A4"/>
          </p15:clr>
        </p15:guide>
        <p15:guide id="2" orient="horz" pos="1022" userDrawn="1">
          <p15:clr>
            <a:srgbClr val="A4A3A4"/>
          </p15:clr>
        </p15:guide>
        <p15:guide id="3" orient="horz" pos="4004" userDrawn="1">
          <p15:clr>
            <a:srgbClr val="A4A3A4"/>
          </p15:clr>
        </p15:guide>
        <p15:guide id="4" pos="303" userDrawn="1">
          <p15:clr>
            <a:srgbClr val="A4A3A4"/>
          </p15:clr>
        </p15:guide>
        <p15:guide id="5" pos="7356" userDrawn="1">
          <p15:clr>
            <a:srgbClr val="A4A3A4"/>
          </p15:clr>
        </p15:guide>
        <p15:guide id="7" orient="horz" pos="30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artsch, Holger" initials="PH" lastIdx="2" clrIdx="0">
    <p:extLst>
      <p:ext uri="{19B8F6BF-5375-455C-9EA6-DF929625EA0E}">
        <p15:presenceInfo xmlns:p15="http://schemas.microsoft.com/office/powerpoint/2012/main" userId="S-1-5-21-74642-3284969411-2123768488-120253" providerId="AD"/>
      </p:ext>
    </p:extLst>
  </p:cmAuthor>
  <p:cmAuthor id="2" name="Hiew, Lyndon" initials="HL" lastIdx="1" clrIdx="1">
    <p:extLst>
      <p:ext uri="{19B8F6BF-5375-455C-9EA6-DF929625EA0E}">
        <p15:presenceInfo xmlns:p15="http://schemas.microsoft.com/office/powerpoint/2012/main" userId="S-1-5-21-74642-3284969411-2123768488-11231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0F46A7"/>
    <a:srgbClr val="970A82"/>
    <a:srgbClr val="FF3399"/>
    <a:srgbClr val="FF0000"/>
    <a:srgbClr val="FFFFFF"/>
    <a:srgbClr val="FEE3A1"/>
    <a:srgbClr val="FFF1D0"/>
    <a:srgbClr val="FFF8E7"/>
    <a:srgbClr val="FECE59"/>
    <a:srgbClr val="00328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D5ABB26-0587-4C30-8999-92F81FD0307C}">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340" autoAdjust="0"/>
    <p:restoredTop sz="60905" autoAdjust="0"/>
  </p:normalViewPr>
  <p:slideViewPr>
    <p:cSldViewPr snapToGrid="0" showGuides="1">
      <p:cViewPr varScale="1">
        <p:scale>
          <a:sx n="52" d="100"/>
          <a:sy n="52" d="100"/>
        </p:scale>
        <p:origin x="2174" y="58"/>
      </p:cViewPr>
      <p:guideLst>
        <p:guide pos="3841"/>
        <p:guide orient="horz" pos="1022"/>
        <p:guide orient="horz" pos="4004"/>
        <p:guide pos="303"/>
        <p:guide pos="7356"/>
        <p:guide orient="horz" pos="300"/>
      </p:guideLst>
    </p:cSldViewPr>
  </p:slideViewPr>
  <p:outlineViewPr>
    <p:cViewPr>
      <p:scale>
        <a:sx n="33" d="100"/>
        <a:sy n="33" d="100"/>
      </p:scale>
      <p:origin x="0" y="-6394"/>
    </p:cViewPr>
  </p:outlineViewPr>
  <p:notesTextViewPr>
    <p:cViewPr>
      <p:scale>
        <a:sx n="150" d="100"/>
        <a:sy n="150" d="100"/>
      </p:scale>
      <p:origin x="0" y="0"/>
    </p:cViewPr>
  </p:notesTextViewPr>
  <p:sorterViewPr>
    <p:cViewPr varScale="1">
      <p:scale>
        <a:sx n="100" d="100"/>
        <a:sy n="100" d="100"/>
      </p:scale>
      <p:origin x="0" y="0"/>
    </p:cViewPr>
  </p:sorterViewPr>
  <p:notesViewPr>
    <p:cSldViewPr snapToGrid="0" showGuides="1">
      <p:cViewPr varScale="1">
        <p:scale>
          <a:sx n="92" d="100"/>
          <a:sy n="92" d="100"/>
        </p:scale>
        <p:origin x="4042" y="7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commentAuthors" Target="commentAuthors.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uchner, Thomas" userId="dcdd08b7-1529-408e-93b1-25fdc0899d57" providerId="ADAL" clId="{87EE3E81-54D7-4732-9113-4988429B2D80}"/>
    <pc:docChg chg="undo custSel addSld delSld modSld modMainMaster">
      <pc:chgData name="Buchner, Thomas" userId="dcdd08b7-1529-408e-93b1-25fdc0899d57" providerId="ADAL" clId="{87EE3E81-54D7-4732-9113-4988429B2D80}" dt="2018-11-21T15:15:20.987" v="659" actId="2696"/>
      <pc:docMkLst>
        <pc:docMk/>
      </pc:docMkLst>
      <pc:sldChg chg="modNotes">
        <pc:chgData name="Buchner, Thomas" userId="dcdd08b7-1529-408e-93b1-25fdc0899d57" providerId="ADAL" clId="{87EE3E81-54D7-4732-9113-4988429B2D80}" dt="2018-11-21T15:12:33.342" v="524" actId="790"/>
        <pc:sldMkLst>
          <pc:docMk/>
          <pc:sldMk cId="0" sldId="265"/>
        </pc:sldMkLst>
      </pc:sldChg>
      <pc:sldChg chg="modSp modNotes">
        <pc:chgData name="Buchner, Thomas" userId="dcdd08b7-1529-408e-93b1-25fdc0899d57" providerId="ADAL" clId="{87EE3E81-54D7-4732-9113-4988429B2D80}" dt="2018-11-21T15:12:33.016" v="299" actId="790"/>
        <pc:sldMkLst>
          <pc:docMk/>
          <pc:sldMk cId="1786748081" sldId="434"/>
        </pc:sldMkLst>
        <pc:spChg chg="mod">
          <ac:chgData name="Buchner, Thomas" userId="dcdd08b7-1529-408e-93b1-25fdc0899d57" providerId="ADAL" clId="{87EE3E81-54D7-4732-9113-4988429B2D80}" dt="2018-11-21T15:12:33.004" v="296" actId="790"/>
          <ac:spMkLst>
            <pc:docMk/>
            <pc:sldMk cId="1786748081" sldId="434"/>
            <ac:spMk id="17" creationId="{00000000-0000-0000-0000-000000000000}"/>
          </ac:spMkLst>
        </pc:spChg>
      </pc:sldChg>
      <pc:sldChg chg="addSp delSp modSp delCm modNotes">
        <pc:chgData name="Buchner, Thomas" userId="dcdd08b7-1529-408e-93b1-25fdc0899d57" providerId="ADAL" clId="{87EE3E81-54D7-4732-9113-4988429B2D80}" dt="2018-11-21T15:12:33.031" v="311" actId="790"/>
        <pc:sldMkLst>
          <pc:docMk/>
          <pc:sldMk cId="231741727" sldId="439"/>
        </pc:sldMkLst>
        <pc:spChg chg="mod">
          <ac:chgData name="Buchner, Thomas" userId="dcdd08b7-1529-408e-93b1-25fdc0899d57" providerId="ADAL" clId="{87EE3E81-54D7-4732-9113-4988429B2D80}" dt="2018-11-21T15:12:33.028" v="308" actId="790"/>
          <ac:spMkLst>
            <pc:docMk/>
            <pc:sldMk cId="231741727" sldId="439"/>
            <ac:spMk id="3" creationId="{00000000-0000-0000-0000-000000000000}"/>
          </ac:spMkLst>
        </pc:spChg>
        <pc:spChg chg="mod">
          <ac:chgData name="Buchner, Thomas" userId="dcdd08b7-1529-408e-93b1-25fdc0899d57" providerId="ADAL" clId="{87EE3E81-54D7-4732-9113-4988429B2D80}" dt="2018-11-21T15:12:33.021" v="301" actId="790"/>
          <ac:spMkLst>
            <pc:docMk/>
            <pc:sldMk cId="231741727" sldId="439"/>
            <ac:spMk id="15" creationId="{FBFA2F70-E2ED-46D6-A001-B91EB580546B}"/>
          </ac:spMkLst>
        </pc:spChg>
        <pc:spChg chg="mod">
          <ac:chgData name="Buchner, Thomas" userId="dcdd08b7-1529-408e-93b1-25fdc0899d57" providerId="ADAL" clId="{87EE3E81-54D7-4732-9113-4988429B2D80}" dt="2018-11-21T15:12:33.022" v="302" actId="790"/>
          <ac:spMkLst>
            <pc:docMk/>
            <pc:sldMk cId="231741727" sldId="439"/>
            <ac:spMk id="16" creationId="{8FE7DCCD-69FC-49FC-ADEF-30BC5E9DDB4A}"/>
          </ac:spMkLst>
        </pc:spChg>
        <pc:spChg chg="mod">
          <ac:chgData name="Buchner, Thomas" userId="dcdd08b7-1529-408e-93b1-25fdc0899d57" providerId="ADAL" clId="{87EE3E81-54D7-4732-9113-4988429B2D80}" dt="2018-11-21T15:12:33.023" v="303" actId="790"/>
          <ac:spMkLst>
            <pc:docMk/>
            <pc:sldMk cId="231741727" sldId="439"/>
            <ac:spMk id="17" creationId="{1506116A-1541-4C51-A2EA-9FAEC932D11A}"/>
          </ac:spMkLst>
        </pc:spChg>
        <pc:spChg chg="mod">
          <ac:chgData name="Buchner, Thomas" userId="dcdd08b7-1529-408e-93b1-25fdc0899d57" providerId="ADAL" clId="{87EE3E81-54D7-4732-9113-4988429B2D80}" dt="2018-11-21T15:12:33.024" v="304" actId="790"/>
          <ac:spMkLst>
            <pc:docMk/>
            <pc:sldMk cId="231741727" sldId="439"/>
            <ac:spMk id="18" creationId="{9A253E9F-4801-4888-96F6-7478CB4FA707}"/>
          </ac:spMkLst>
        </pc:spChg>
        <pc:spChg chg="mod">
          <ac:chgData name="Buchner, Thomas" userId="dcdd08b7-1529-408e-93b1-25fdc0899d57" providerId="ADAL" clId="{87EE3E81-54D7-4732-9113-4988429B2D80}" dt="2018-11-21T15:12:33.025" v="305" actId="790"/>
          <ac:spMkLst>
            <pc:docMk/>
            <pc:sldMk cId="231741727" sldId="439"/>
            <ac:spMk id="19" creationId="{B5BB8492-1F0F-4883-9E57-F0C7B9817E24}"/>
          </ac:spMkLst>
        </pc:spChg>
        <pc:spChg chg="mod">
          <ac:chgData name="Buchner, Thomas" userId="dcdd08b7-1529-408e-93b1-25fdc0899d57" providerId="ADAL" clId="{87EE3E81-54D7-4732-9113-4988429B2D80}" dt="2018-11-21T15:12:33.025" v="306" actId="790"/>
          <ac:spMkLst>
            <pc:docMk/>
            <pc:sldMk cId="231741727" sldId="439"/>
            <ac:spMk id="20" creationId="{CD43E0E6-7EC0-473C-B49C-C8EFF0A615FB}"/>
          </ac:spMkLst>
        </pc:spChg>
        <pc:spChg chg="mod">
          <ac:chgData name="Buchner, Thomas" userId="dcdd08b7-1529-408e-93b1-25fdc0899d57" providerId="ADAL" clId="{87EE3E81-54D7-4732-9113-4988429B2D80}" dt="2018-11-21T15:12:33.027" v="307" actId="790"/>
          <ac:spMkLst>
            <pc:docMk/>
            <pc:sldMk cId="231741727" sldId="439"/>
            <ac:spMk id="21" creationId="{6483569F-61E0-4035-82CD-E02A6BAF0ADC}"/>
          </ac:spMkLst>
        </pc:spChg>
        <pc:grpChg chg="add del">
          <ac:chgData name="Buchner, Thomas" userId="dcdd08b7-1529-408e-93b1-25fdc0899d57" providerId="ADAL" clId="{87EE3E81-54D7-4732-9113-4988429B2D80}" dt="2018-11-21T13:10:27.833" v="6" actId="478"/>
          <ac:grpSpMkLst>
            <pc:docMk/>
            <pc:sldMk cId="231741727" sldId="439"/>
            <ac:grpSpMk id="5" creationId="{00000000-0000-0000-0000-000000000000}"/>
          </ac:grpSpMkLst>
        </pc:grpChg>
        <pc:grpChg chg="add mod ord">
          <ac:chgData name="Buchner, Thomas" userId="dcdd08b7-1529-408e-93b1-25fdc0899d57" providerId="ADAL" clId="{87EE3E81-54D7-4732-9113-4988429B2D80}" dt="2018-11-21T13:10:25.967" v="5" actId="167"/>
          <ac:grpSpMkLst>
            <pc:docMk/>
            <pc:sldMk cId="231741727" sldId="439"/>
            <ac:grpSpMk id="14" creationId="{70AFE7D0-9698-43DE-A861-B11623699390}"/>
          </ac:grpSpMkLst>
        </pc:grpChg>
      </pc:sldChg>
      <pc:sldChg chg="modSp modNotes">
        <pc:chgData name="Buchner, Thomas" userId="dcdd08b7-1529-408e-93b1-25fdc0899d57" providerId="ADAL" clId="{87EE3E81-54D7-4732-9113-4988429B2D80}" dt="2018-11-21T15:12:33.095" v="356" actId="790"/>
        <pc:sldMkLst>
          <pc:docMk/>
          <pc:sldMk cId="1499132442" sldId="440"/>
        </pc:sldMkLst>
        <pc:spChg chg="mod">
          <ac:chgData name="Buchner, Thomas" userId="dcdd08b7-1529-408e-93b1-25fdc0899d57" providerId="ADAL" clId="{87EE3E81-54D7-4732-9113-4988429B2D80}" dt="2018-11-21T15:12:33.068" v="332" actId="790"/>
          <ac:spMkLst>
            <pc:docMk/>
            <pc:sldMk cId="1499132442" sldId="440"/>
            <ac:spMk id="2" creationId="{00000000-0000-0000-0000-000000000000}"/>
          </ac:spMkLst>
        </pc:spChg>
        <pc:spChg chg="mod">
          <ac:chgData name="Buchner, Thomas" userId="dcdd08b7-1529-408e-93b1-25fdc0899d57" providerId="ADAL" clId="{87EE3E81-54D7-4732-9113-4988429B2D80}" dt="2018-11-21T15:12:33.069" v="333" actId="790"/>
          <ac:spMkLst>
            <pc:docMk/>
            <pc:sldMk cId="1499132442" sldId="440"/>
            <ac:spMk id="3" creationId="{00000000-0000-0000-0000-000000000000}"/>
          </ac:spMkLst>
        </pc:spChg>
        <pc:spChg chg="mod">
          <ac:chgData name="Buchner, Thomas" userId="dcdd08b7-1529-408e-93b1-25fdc0899d57" providerId="ADAL" clId="{87EE3E81-54D7-4732-9113-4988429B2D80}" dt="2018-11-21T15:12:33.080" v="339" actId="790"/>
          <ac:spMkLst>
            <pc:docMk/>
            <pc:sldMk cId="1499132442" sldId="440"/>
            <ac:spMk id="4" creationId="{00000000-0000-0000-0000-000000000000}"/>
          </ac:spMkLst>
        </pc:spChg>
        <pc:spChg chg="mod">
          <ac:chgData name="Buchner, Thomas" userId="dcdd08b7-1529-408e-93b1-25fdc0899d57" providerId="ADAL" clId="{87EE3E81-54D7-4732-9113-4988429B2D80}" dt="2018-11-21T15:12:33.091" v="353" actId="790"/>
          <ac:spMkLst>
            <pc:docMk/>
            <pc:sldMk cId="1499132442" sldId="440"/>
            <ac:spMk id="7" creationId="{00000000-0000-0000-0000-000000000000}"/>
          </ac:spMkLst>
        </pc:spChg>
        <pc:spChg chg="mod">
          <ac:chgData name="Buchner, Thomas" userId="dcdd08b7-1529-408e-93b1-25fdc0899d57" providerId="ADAL" clId="{87EE3E81-54D7-4732-9113-4988429B2D80}" dt="2018-11-21T15:12:33.089" v="351" actId="790"/>
          <ac:spMkLst>
            <pc:docMk/>
            <pc:sldMk cId="1499132442" sldId="440"/>
            <ac:spMk id="8" creationId="{00000000-0000-0000-0000-000000000000}"/>
          </ac:spMkLst>
        </pc:spChg>
        <pc:spChg chg="mod">
          <ac:chgData name="Buchner, Thomas" userId="dcdd08b7-1529-408e-93b1-25fdc0899d57" providerId="ADAL" clId="{87EE3E81-54D7-4732-9113-4988429B2D80}" dt="2018-11-21T15:12:33.081" v="341" actId="790"/>
          <ac:spMkLst>
            <pc:docMk/>
            <pc:sldMk cId="1499132442" sldId="440"/>
            <ac:spMk id="15" creationId="{00000000-0000-0000-0000-000000000000}"/>
          </ac:spMkLst>
        </pc:spChg>
        <pc:spChg chg="mod">
          <ac:chgData name="Buchner, Thomas" userId="dcdd08b7-1529-408e-93b1-25fdc0899d57" providerId="ADAL" clId="{87EE3E81-54D7-4732-9113-4988429B2D80}" dt="2018-11-21T15:12:33.082" v="343" actId="790"/>
          <ac:spMkLst>
            <pc:docMk/>
            <pc:sldMk cId="1499132442" sldId="440"/>
            <ac:spMk id="16" creationId="{00000000-0000-0000-0000-000000000000}"/>
          </ac:spMkLst>
        </pc:spChg>
        <pc:spChg chg="mod">
          <ac:chgData name="Buchner, Thomas" userId="dcdd08b7-1529-408e-93b1-25fdc0899d57" providerId="ADAL" clId="{87EE3E81-54D7-4732-9113-4988429B2D80}" dt="2018-11-21T15:12:33.076" v="335" actId="790"/>
          <ac:spMkLst>
            <pc:docMk/>
            <pc:sldMk cId="1499132442" sldId="440"/>
            <ac:spMk id="21" creationId="{72CAD1E2-D097-4EEA-8377-AFC79CC3A6D3}"/>
          </ac:spMkLst>
        </pc:spChg>
        <pc:spChg chg="mod">
          <ac:chgData name="Buchner, Thomas" userId="dcdd08b7-1529-408e-93b1-25fdc0899d57" providerId="ADAL" clId="{87EE3E81-54D7-4732-9113-4988429B2D80}" dt="2018-11-21T15:12:33.078" v="337" actId="790"/>
          <ac:spMkLst>
            <pc:docMk/>
            <pc:sldMk cId="1499132442" sldId="440"/>
            <ac:spMk id="26" creationId="{0DEBB464-507B-470A-9AF5-9154C4B4EC79}"/>
          </ac:spMkLst>
        </pc:spChg>
        <pc:spChg chg="mod">
          <ac:chgData name="Buchner, Thomas" userId="dcdd08b7-1529-408e-93b1-25fdc0899d57" providerId="ADAL" clId="{87EE3E81-54D7-4732-9113-4988429B2D80}" dt="2018-11-21T15:12:33.085" v="347" actId="790"/>
          <ac:spMkLst>
            <pc:docMk/>
            <pc:sldMk cId="1499132442" sldId="440"/>
            <ac:spMk id="27" creationId="{C1FCC548-7949-4F97-8D9B-BC026BE921EC}"/>
          </ac:spMkLst>
        </pc:spChg>
        <pc:spChg chg="mod">
          <ac:chgData name="Buchner, Thomas" userId="dcdd08b7-1529-408e-93b1-25fdc0899d57" providerId="ADAL" clId="{87EE3E81-54D7-4732-9113-4988429B2D80}" dt="2018-11-21T15:12:33.084" v="345" actId="790"/>
          <ac:spMkLst>
            <pc:docMk/>
            <pc:sldMk cId="1499132442" sldId="440"/>
            <ac:spMk id="28" creationId="{1560E9F5-EBA4-4491-AEA6-651DA974B2B0}"/>
          </ac:spMkLst>
        </pc:spChg>
        <pc:spChg chg="mod">
          <ac:chgData name="Buchner, Thomas" userId="dcdd08b7-1529-408e-93b1-25fdc0899d57" providerId="ADAL" clId="{87EE3E81-54D7-4732-9113-4988429B2D80}" dt="2018-11-21T15:12:33.087" v="349" actId="790"/>
          <ac:spMkLst>
            <pc:docMk/>
            <pc:sldMk cId="1499132442" sldId="440"/>
            <ac:spMk id="30" creationId="{13932E16-1A2D-4A7E-97E0-DDC08A985583}"/>
          </ac:spMkLst>
        </pc:spChg>
      </pc:sldChg>
      <pc:sldChg chg="modSp modNotes">
        <pc:chgData name="Buchner, Thomas" userId="dcdd08b7-1529-408e-93b1-25fdc0899d57" providerId="ADAL" clId="{87EE3E81-54D7-4732-9113-4988429B2D80}" dt="2018-11-21T15:12:33.133" v="400" actId="790"/>
        <pc:sldMkLst>
          <pc:docMk/>
          <pc:sldMk cId="2684948741" sldId="441"/>
        </pc:sldMkLst>
        <pc:spChg chg="mod">
          <ac:chgData name="Buchner, Thomas" userId="dcdd08b7-1529-408e-93b1-25fdc0899d57" providerId="ADAL" clId="{87EE3E81-54D7-4732-9113-4988429B2D80}" dt="2018-11-21T15:12:33.098" v="359" actId="790"/>
          <ac:spMkLst>
            <pc:docMk/>
            <pc:sldMk cId="2684948741" sldId="441"/>
            <ac:spMk id="3" creationId="{00000000-0000-0000-0000-000000000000}"/>
          </ac:spMkLst>
        </pc:spChg>
        <pc:spChg chg="mod">
          <ac:chgData name="Buchner, Thomas" userId="dcdd08b7-1529-408e-93b1-25fdc0899d57" providerId="ADAL" clId="{87EE3E81-54D7-4732-9113-4988429B2D80}" dt="2018-11-21T15:12:33.097" v="358" actId="790"/>
          <ac:spMkLst>
            <pc:docMk/>
            <pc:sldMk cId="2684948741" sldId="441"/>
            <ac:spMk id="13" creationId="{00000000-0000-0000-0000-000000000000}"/>
          </ac:spMkLst>
        </pc:spChg>
        <pc:spChg chg="mod">
          <ac:chgData name="Buchner, Thomas" userId="dcdd08b7-1529-408e-93b1-25fdc0899d57" providerId="ADAL" clId="{87EE3E81-54D7-4732-9113-4988429B2D80}" dt="2018-11-21T15:12:33.100" v="361" actId="790"/>
          <ac:spMkLst>
            <pc:docMk/>
            <pc:sldMk cId="2684948741" sldId="441"/>
            <ac:spMk id="37" creationId="{00000000-0000-0000-0000-000000000000}"/>
          </ac:spMkLst>
        </pc:spChg>
        <pc:spChg chg="mod">
          <ac:chgData name="Buchner, Thomas" userId="dcdd08b7-1529-408e-93b1-25fdc0899d57" providerId="ADAL" clId="{87EE3E81-54D7-4732-9113-4988429B2D80}" dt="2018-11-21T15:12:33.102" v="363" actId="790"/>
          <ac:spMkLst>
            <pc:docMk/>
            <pc:sldMk cId="2684948741" sldId="441"/>
            <ac:spMk id="49" creationId="{17004F6F-41BB-4B98-992B-B07605364062}"/>
          </ac:spMkLst>
        </pc:spChg>
        <pc:spChg chg="mod">
          <ac:chgData name="Buchner, Thomas" userId="dcdd08b7-1529-408e-93b1-25fdc0899d57" providerId="ADAL" clId="{87EE3E81-54D7-4732-9113-4988429B2D80}" dt="2018-11-21T15:12:33.103" v="365" actId="790"/>
          <ac:spMkLst>
            <pc:docMk/>
            <pc:sldMk cId="2684948741" sldId="441"/>
            <ac:spMk id="50" creationId="{428D35FE-6593-4AF0-8054-9DD418E4D5D7}"/>
          </ac:spMkLst>
        </pc:spChg>
        <pc:spChg chg="mod">
          <ac:chgData name="Buchner, Thomas" userId="dcdd08b7-1529-408e-93b1-25fdc0899d57" providerId="ADAL" clId="{87EE3E81-54D7-4732-9113-4988429B2D80}" dt="2018-11-21T15:12:33.105" v="367" actId="790"/>
          <ac:spMkLst>
            <pc:docMk/>
            <pc:sldMk cId="2684948741" sldId="441"/>
            <ac:spMk id="51" creationId="{49F60C4C-14A2-4A83-BA8E-7096DFE4607F}"/>
          </ac:spMkLst>
        </pc:spChg>
        <pc:spChg chg="mod">
          <ac:chgData name="Buchner, Thomas" userId="dcdd08b7-1529-408e-93b1-25fdc0899d57" providerId="ADAL" clId="{87EE3E81-54D7-4732-9113-4988429B2D80}" dt="2018-11-21T15:12:33.106" v="369" actId="790"/>
          <ac:spMkLst>
            <pc:docMk/>
            <pc:sldMk cId="2684948741" sldId="441"/>
            <ac:spMk id="52" creationId="{99BA13E4-8721-41D6-829A-E0DC11E1D40C}"/>
          </ac:spMkLst>
        </pc:spChg>
        <pc:spChg chg="mod">
          <ac:chgData name="Buchner, Thomas" userId="dcdd08b7-1529-408e-93b1-25fdc0899d57" providerId="ADAL" clId="{87EE3E81-54D7-4732-9113-4988429B2D80}" dt="2018-11-21T15:12:33.108" v="371" actId="790"/>
          <ac:spMkLst>
            <pc:docMk/>
            <pc:sldMk cId="2684948741" sldId="441"/>
            <ac:spMk id="53" creationId="{913DB154-8C22-442F-BD1C-0A3547CF54A4}"/>
          </ac:spMkLst>
        </pc:spChg>
        <pc:spChg chg="mod">
          <ac:chgData name="Buchner, Thomas" userId="dcdd08b7-1529-408e-93b1-25fdc0899d57" providerId="ADAL" clId="{87EE3E81-54D7-4732-9113-4988429B2D80}" dt="2018-11-21T15:12:33.127" v="397" actId="790"/>
          <ac:spMkLst>
            <pc:docMk/>
            <pc:sldMk cId="2684948741" sldId="441"/>
            <ac:spMk id="54" creationId="{908746BE-2292-4B7A-8F57-36D3962B3EF9}"/>
          </ac:spMkLst>
        </pc:spChg>
        <pc:spChg chg="mod">
          <ac:chgData name="Buchner, Thomas" userId="dcdd08b7-1529-408e-93b1-25fdc0899d57" providerId="ADAL" clId="{87EE3E81-54D7-4732-9113-4988429B2D80}" dt="2018-11-21T15:12:33.109" v="373" actId="790"/>
          <ac:spMkLst>
            <pc:docMk/>
            <pc:sldMk cId="2684948741" sldId="441"/>
            <ac:spMk id="55" creationId="{6F8B0FAA-ACCE-4CBD-AB25-3BAB95DE058B}"/>
          </ac:spMkLst>
        </pc:spChg>
        <pc:spChg chg="mod">
          <ac:chgData name="Buchner, Thomas" userId="dcdd08b7-1529-408e-93b1-25fdc0899d57" providerId="ADAL" clId="{87EE3E81-54D7-4732-9113-4988429B2D80}" dt="2018-11-21T15:12:33.111" v="375" actId="790"/>
          <ac:spMkLst>
            <pc:docMk/>
            <pc:sldMk cId="2684948741" sldId="441"/>
            <ac:spMk id="56" creationId="{5CDC77D5-0EA9-4293-8128-4C874B151913}"/>
          </ac:spMkLst>
        </pc:spChg>
        <pc:spChg chg="mod">
          <ac:chgData name="Buchner, Thomas" userId="dcdd08b7-1529-408e-93b1-25fdc0899d57" providerId="ADAL" clId="{87EE3E81-54D7-4732-9113-4988429B2D80}" dt="2018-11-21T15:12:33.112" v="377" actId="790"/>
          <ac:spMkLst>
            <pc:docMk/>
            <pc:sldMk cId="2684948741" sldId="441"/>
            <ac:spMk id="65" creationId="{E8C644F6-16E9-4D20-8F2B-3F1177622582}"/>
          </ac:spMkLst>
        </pc:spChg>
        <pc:spChg chg="mod">
          <ac:chgData name="Buchner, Thomas" userId="dcdd08b7-1529-408e-93b1-25fdc0899d57" providerId="ADAL" clId="{87EE3E81-54D7-4732-9113-4988429B2D80}" dt="2018-11-21T15:12:33.114" v="379" actId="790"/>
          <ac:spMkLst>
            <pc:docMk/>
            <pc:sldMk cId="2684948741" sldId="441"/>
            <ac:spMk id="66" creationId="{318A55FD-DD56-43FC-9F49-FFD402CDE595}"/>
          </ac:spMkLst>
        </pc:spChg>
        <pc:spChg chg="mod">
          <ac:chgData name="Buchner, Thomas" userId="dcdd08b7-1529-408e-93b1-25fdc0899d57" providerId="ADAL" clId="{87EE3E81-54D7-4732-9113-4988429B2D80}" dt="2018-11-21T15:12:33.115" v="381" actId="790"/>
          <ac:spMkLst>
            <pc:docMk/>
            <pc:sldMk cId="2684948741" sldId="441"/>
            <ac:spMk id="67" creationId="{639B4083-AA64-4A33-AA0C-0F8AD309FB38}"/>
          </ac:spMkLst>
        </pc:spChg>
        <pc:spChg chg="mod">
          <ac:chgData name="Buchner, Thomas" userId="dcdd08b7-1529-408e-93b1-25fdc0899d57" providerId="ADAL" clId="{87EE3E81-54D7-4732-9113-4988429B2D80}" dt="2018-11-21T15:12:33.117" v="383" actId="790"/>
          <ac:spMkLst>
            <pc:docMk/>
            <pc:sldMk cId="2684948741" sldId="441"/>
            <ac:spMk id="68" creationId="{747363EB-1785-4190-9DB7-9F6EC1DAEA1B}"/>
          </ac:spMkLst>
        </pc:spChg>
        <pc:spChg chg="mod">
          <ac:chgData name="Buchner, Thomas" userId="dcdd08b7-1529-408e-93b1-25fdc0899d57" providerId="ADAL" clId="{87EE3E81-54D7-4732-9113-4988429B2D80}" dt="2018-11-21T15:12:33.118" v="385" actId="790"/>
          <ac:spMkLst>
            <pc:docMk/>
            <pc:sldMk cId="2684948741" sldId="441"/>
            <ac:spMk id="71" creationId="{84881693-BE22-4ECB-8F24-5CFC2D7150FD}"/>
          </ac:spMkLst>
        </pc:spChg>
        <pc:spChg chg="mod">
          <ac:chgData name="Buchner, Thomas" userId="dcdd08b7-1529-408e-93b1-25fdc0899d57" providerId="ADAL" clId="{87EE3E81-54D7-4732-9113-4988429B2D80}" dt="2018-11-21T15:12:33.120" v="387" actId="790"/>
          <ac:spMkLst>
            <pc:docMk/>
            <pc:sldMk cId="2684948741" sldId="441"/>
            <ac:spMk id="72" creationId="{D0789EB0-C32A-451C-B131-C178A2D6B675}"/>
          </ac:spMkLst>
        </pc:spChg>
        <pc:spChg chg="mod">
          <ac:chgData name="Buchner, Thomas" userId="dcdd08b7-1529-408e-93b1-25fdc0899d57" providerId="ADAL" clId="{87EE3E81-54D7-4732-9113-4988429B2D80}" dt="2018-11-21T15:12:33.123" v="391" actId="790"/>
          <ac:spMkLst>
            <pc:docMk/>
            <pc:sldMk cId="2684948741" sldId="441"/>
            <ac:spMk id="73" creationId="{BC77ED6F-5900-4CFA-9ACE-75438C98D260}"/>
          </ac:spMkLst>
        </pc:spChg>
        <pc:spChg chg="mod">
          <ac:chgData name="Buchner, Thomas" userId="dcdd08b7-1529-408e-93b1-25fdc0899d57" providerId="ADAL" clId="{87EE3E81-54D7-4732-9113-4988429B2D80}" dt="2018-11-21T15:12:33.121" v="389" actId="790"/>
          <ac:spMkLst>
            <pc:docMk/>
            <pc:sldMk cId="2684948741" sldId="441"/>
            <ac:spMk id="74" creationId="{D62FCB14-0287-44C9-94F3-CDC26271A718}"/>
          </ac:spMkLst>
        </pc:spChg>
        <pc:spChg chg="mod">
          <ac:chgData name="Buchner, Thomas" userId="dcdd08b7-1529-408e-93b1-25fdc0899d57" providerId="ADAL" clId="{87EE3E81-54D7-4732-9113-4988429B2D80}" dt="2018-11-21T15:12:33.124" v="393" actId="790"/>
          <ac:spMkLst>
            <pc:docMk/>
            <pc:sldMk cId="2684948741" sldId="441"/>
            <ac:spMk id="76" creationId="{22EF1397-7D5C-431E-A893-6A5AA26C5405}"/>
          </ac:spMkLst>
        </pc:spChg>
        <pc:spChg chg="mod">
          <ac:chgData name="Buchner, Thomas" userId="dcdd08b7-1529-408e-93b1-25fdc0899d57" providerId="ADAL" clId="{87EE3E81-54D7-4732-9113-4988429B2D80}" dt="2018-11-21T15:12:33.126" v="395" actId="790"/>
          <ac:spMkLst>
            <pc:docMk/>
            <pc:sldMk cId="2684948741" sldId="441"/>
            <ac:spMk id="77" creationId="{529A800C-BC95-48ED-BFC9-4DFFC0B77842}"/>
          </ac:spMkLst>
        </pc:spChg>
      </pc:sldChg>
      <pc:sldChg chg="modSp modNotes">
        <pc:chgData name="Buchner, Thomas" userId="dcdd08b7-1529-408e-93b1-25fdc0899d57" providerId="ADAL" clId="{87EE3E81-54D7-4732-9113-4988429B2D80}" dt="2018-11-21T15:12:33.248" v="469" actId="790"/>
        <pc:sldMkLst>
          <pc:docMk/>
          <pc:sldMk cId="1435938657" sldId="442"/>
        </pc:sldMkLst>
        <pc:spChg chg="mod">
          <ac:chgData name="Buchner, Thomas" userId="dcdd08b7-1529-408e-93b1-25fdc0899d57" providerId="ADAL" clId="{87EE3E81-54D7-4732-9113-4988429B2D80}" dt="2018-11-21T15:12:33.203" v="445" actId="790"/>
          <ac:spMkLst>
            <pc:docMk/>
            <pc:sldMk cId="1435938657" sldId="442"/>
            <ac:spMk id="3" creationId="{00000000-0000-0000-0000-000000000000}"/>
          </ac:spMkLst>
        </pc:spChg>
        <pc:spChg chg="mod">
          <ac:chgData name="Buchner, Thomas" userId="dcdd08b7-1529-408e-93b1-25fdc0899d57" providerId="ADAL" clId="{87EE3E81-54D7-4732-9113-4988429B2D80}" dt="2018-11-21T15:12:33.212" v="448" actId="790"/>
          <ac:spMkLst>
            <pc:docMk/>
            <pc:sldMk cId="1435938657" sldId="442"/>
            <ac:spMk id="5" creationId="{919719D0-BABD-467D-9BC7-4DF9AF306A71}"/>
          </ac:spMkLst>
        </pc:spChg>
        <pc:spChg chg="mod">
          <ac:chgData name="Buchner, Thomas" userId="dcdd08b7-1529-408e-93b1-25fdc0899d57" providerId="ADAL" clId="{87EE3E81-54D7-4732-9113-4988429B2D80}" dt="2018-11-21T15:12:33.211" v="447" actId="790"/>
          <ac:spMkLst>
            <pc:docMk/>
            <pc:sldMk cId="1435938657" sldId="442"/>
            <ac:spMk id="9" creationId="{00000000-0000-0000-0000-000000000000}"/>
          </ac:spMkLst>
        </pc:spChg>
        <pc:spChg chg="mod">
          <ac:chgData name="Buchner, Thomas" userId="dcdd08b7-1529-408e-93b1-25fdc0899d57" providerId="ADAL" clId="{87EE3E81-54D7-4732-9113-4988429B2D80}" dt="2018-11-21T15:12:33.214" v="449" actId="790"/>
          <ac:spMkLst>
            <pc:docMk/>
            <pc:sldMk cId="1435938657" sldId="442"/>
            <ac:spMk id="10" creationId="{00000000-0000-0000-0000-000000000000}"/>
          </ac:spMkLst>
        </pc:spChg>
        <pc:spChg chg="mod">
          <ac:chgData name="Buchner, Thomas" userId="dcdd08b7-1529-408e-93b1-25fdc0899d57" providerId="ADAL" clId="{87EE3E81-54D7-4732-9113-4988429B2D80}" dt="2018-11-21T15:12:33.238" v="466" actId="790"/>
          <ac:spMkLst>
            <pc:docMk/>
            <pc:sldMk cId="1435938657" sldId="442"/>
            <ac:spMk id="12" creationId="{D40220FB-3FB0-40E3-BF29-E4FABF29F0DB}"/>
          </ac:spMkLst>
        </pc:spChg>
        <pc:spChg chg="mod">
          <ac:chgData name="Buchner, Thomas" userId="dcdd08b7-1529-408e-93b1-25fdc0899d57" providerId="ADAL" clId="{87EE3E81-54D7-4732-9113-4988429B2D80}" dt="2018-11-21T15:12:33.217" v="451" actId="790"/>
          <ac:spMkLst>
            <pc:docMk/>
            <pc:sldMk cId="1435938657" sldId="442"/>
            <ac:spMk id="13" creationId="{00000000-0000-0000-0000-000000000000}"/>
          </ac:spMkLst>
        </pc:spChg>
        <pc:spChg chg="mod">
          <ac:chgData name="Buchner, Thomas" userId="dcdd08b7-1529-408e-93b1-25fdc0899d57" providerId="ADAL" clId="{87EE3E81-54D7-4732-9113-4988429B2D80}" dt="2018-11-21T15:12:33.218" v="452" actId="790"/>
          <ac:spMkLst>
            <pc:docMk/>
            <pc:sldMk cId="1435938657" sldId="442"/>
            <ac:spMk id="15" creationId="{00000000-0000-0000-0000-000000000000}"/>
          </ac:spMkLst>
        </pc:spChg>
        <pc:spChg chg="mod">
          <ac:chgData name="Buchner, Thomas" userId="dcdd08b7-1529-408e-93b1-25fdc0899d57" providerId="ADAL" clId="{87EE3E81-54D7-4732-9113-4988429B2D80}" dt="2018-11-21T15:12:33.219" v="453" actId="790"/>
          <ac:spMkLst>
            <pc:docMk/>
            <pc:sldMk cId="1435938657" sldId="442"/>
            <ac:spMk id="17" creationId="{00000000-0000-0000-0000-000000000000}"/>
          </ac:spMkLst>
        </pc:spChg>
        <pc:spChg chg="mod">
          <ac:chgData name="Buchner, Thomas" userId="dcdd08b7-1529-408e-93b1-25fdc0899d57" providerId="ADAL" clId="{87EE3E81-54D7-4732-9113-4988429B2D80}" dt="2018-11-21T15:12:33.215" v="450" actId="790"/>
          <ac:spMkLst>
            <pc:docMk/>
            <pc:sldMk cId="1435938657" sldId="442"/>
            <ac:spMk id="21" creationId="{00000000-0000-0000-0000-000000000000}"/>
          </ac:spMkLst>
        </pc:spChg>
        <pc:spChg chg="mod">
          <ac:chgData name="Buchner, Thomas" userId="dcdd08b7-1529-408e-93b1-25fdc0899d57" providerId="ADAL" clId="{87EE3E81-54D7-4732-9113-4988429B2D80}" dt="2018-11-21T15:12:33.221" v="454" actId="790"/>
          <ac:spMkLst>
            <pc:docMk/>
            <pc:sldMk cId="1435938657" sldId="442"/>
            <ac:spMk id="22" creationId="{00000000-0000-0000-0000-000000000000}"/>
          </ac:spMkLst>
        </pc:spChg>
        <pc:spChg chg="mod">
          <ac:chgData name="Buchner, Thomas" userId="dcdd08b7-1529-408e-93b1-25fdc0899d57" providerId="ADAL" clId="{87EE3E81-54D7-4732-9113-4988429B2D80}" dt="2018-11-21T15:12:33.222" v="455" actId="790"/>
          <ac:spMkLst>
            <pc:docMk/>
            <pc:sldMk cId="1435938657" sldId="442"/>
            <ac:spMk id="23" creationId="{00000000-0000-0000-0000-000000000000}"/>
          </ac:spMkLst>
        </pc:spChg>
        <pc:spChg chg="mod">
          <ac:chgData name="Buchner, Thomas" userId="dcdd08b7-1529-408e-93b1-25fdc0899d57" providerId="ADAL" clId="{87EE3E81-54D7-4732-9113-4988429B2D80}" dt="2018-11-21T15:12:33.225" v="456" actId="790"/>
          <ac:spMkLst>
            <pc:docMk/>
            <pc:sldMk cId="1435938657" sldId="442"/>
            <ac:spMk id="25" creationId="{00000000-0000-0000-0000-000000000000}"/>
          </ac:spMkLst>
        </pc:spChg>
        <pc:spChg chg="mod">
          <ac:chgData name="Buchner, Thomas" userId="dcdd08b7-1529-408e-93b1-25fdc0899d57" providerId="ADAL" clId="{87EE3E81-54D7-4732-9113-4988429B2D80}" dt="2018-11-21T15:12:33.227" v="457" actId="790"/>
          <ac:spMkLst>
            <pc:docMk/>
            <pc:sldMk cId="1435938657" sldId="442"/>
            <ac:spMk id="26" creationId="{00000000-0000-0000-0000-000000000000}"/>
          </ac:spMkLst>
        </pc:spChg>
        <pc:spChg chg="mod">
          <ac:chgData name="Buchner, Thomas" userId="dcdd08b7-1529-408e-93b1-25fdc0899d57" providerId="ADAL" clId="{87EE3E81-54D7-4732-9113-4988429B2D80}" dt="2018-11-21T15:12:33.228" v="458" actId="790"/>
          <ac:spMkLst>
            <pc:docMk/>
            <pc:sldMk cId="1435938657" sldId="442"/>
            <ac:spMk id="27" creationId="{00000000-0000-0000-0000-000000000000}"/>
          </ac:spMkLst>
        </pc:spChg>
        <pc:spChg chg="mod">
          <ac:chgData name="Buchner, Thomas" userId="dcdd08b7-1529-408e-93b1-25fdc0899d57" providerId="ADAL" clId="{87EE3E81-54D7-4732-9113-4988429B2D80}" dt="2018-11-21T15:12:33.229" v="459" actId="790"/>
          <ac:spMkLst>
            <pc:docMk/>
            <pc:sldMk cId="1435938657" sldId="442"/>
            <ac:spMk id="28" creationId="{00000000-0000-0000-0000-000000000000}"/>
          </ac:spMkLst>
        </pc:spChg>
        <pc:spChg chg="mod">
          <ac:chgData name="Buchner, Thomas" userId="dcdd08b7-1529-408e-93b1-25fdc0899d57" providerId="ADAL" clId="{87EE3E81-54D7-4732-9113-4988429B2D80}" dt="2018-11-21T15:12:33.231" v="460" actId="790"/>
          <ac:spMkLst>
            <pc:docMk/>
            <pc:sldMk cId="1435938657" sldId="442"/>
            <ac:spMk id="29" creationId="{00000000-0000-0000-0000-000000000000}"/>
          </ac:spMkLst>
        </pc:spChg>
        <pc:spChg chg="mod">
          <ac:chgData name="Buchner, Thomas" userId="dcdd08b7-1529-408e-93b1-25fdc0899d57" providerId="ADAL" clId="{87EE3E81-54D7-4732-9113-4988429B2D80}" dt="2018-11-21T15:12:33.232" v="461" actId="790"/>
          <ac:spMkLst>
            <pc:docMk/>
            <pc:sldMk cId="1435938657" sldId="442"/>
            <ac:spMk id="30" creationId="{00000000-0000-0000-0000-000000000000}"/>
          </ac:spMkLst>
        </pc:spChg>
        <pc:spChg chg="mod">
          <ac:chgData name="Buchner, Thomas" userId="dcdd08b7-1529-408e-93b1-25fdc0899d57" providerId="ADAL" clId="{87EE3E81-54D7-4732-9113-4988429B2D80}" dt="2018-11-21T15:12:33.233" v="462" actId="790"/>
          <ac:spMkLst>
            <pc:docMk/>
            <pc:sldMk cId="1435938657" sldId="442"/>
            <ac:spMk id="31" creationId="{00000000-0000-0000-0000-000000000000}"/>
          </ac:spMkLst>
        </pc:spChg>
        <pc:spChg chg="mod">
          <ac:chgData name="Buchner, Thomas" userId="dcdd08b7-1529-408e-93b1-25fdc0899d57" providerId="ADAL" clId="{87EE3E81-54D7-4732-9113-4988429B2D80}" dt="2018-11-21T15:12:33.235" v="463" actId="790"/>
          <ac:spMkLst>
            <pc:docMk/>
            <pc:sldMk cId="1435938657" sldId="442"/>
            <ac:spMk id="32" creationId="{00000000-0000-0000-0000-000000000000}"/>
          </ac:spMkLst>
        </pc:spChg>
        <pc:spChg chg="mod">
          <ac:chgData name="Buchner, Thomas" userId="dcdd08b7-1529-408e-93b1-25fdc0899d57" providerId="ADAL" clId="{87EE3E81-54D7-4732-9113-4988429B2D80}" dt="2018-11-21T15:12:33.236" v="464" actId="790"/>
          <ac:spMkLst>
            <pc:docMk/>
            <pc:sldMk cId="1435938657" sldId="442"/>
            <ac:spMk id="33" creationId="{00000000-0000-0000-0000-000000000000}"/>
          </ac:spMkLst>
        </pc:spChg>
        <pc:spChg chg="mod">
          <ac:chgData name="Buchner, Thomas" userId="dcdd08b7-1529-408e-93b1-25fdc0899d57" providerId="ADAL" clId="{87EE3E81-54D7-4732-9113-4988429B2D80}" dt="2018-11-21T15:12:33.237" v="465" actId="790"/>
          <ac:spMkLst>
            <pc:docMk/>
            <pc:sldMk cId="1435938657" sldId="442"/>
            <ac:spMk id="34" creationId="{00000000-0000-0000-0000-000000000000}"/>
          </ac:spMkLst>
        </pc:spChg>
      </pc:sldChg>
      <pc:sldChg chg="modSp modNotes">
        <pc:chgData name="Buchner, Thomas" userId="dcdd08b7-1529-408e-93b1-25fdc0899d57" providerId="ADAL" clId="{87EE3E81-54D7-4732-9113-4988429B2D80}" dt="2018-11-21T15:12:33.290" v="497" actId="790"/>
        <pc:sldMkLst>
          <pc:docMk/>
          <pc:sldMk cId="2960905310" sldId="446"/>
        </pc:sldMkLst>
        <pc:spChg chg="mod">
          <ac:chgData name="Buchner, Thomas" userId="dcdd08b7-1529-408e-93b1-25fdc0899d57" providerId="ADAL" clId="{87EE3E81-54D7-4732-9113-4988429B2D80}" dt="2018-11-21T15:12:33.286" v="494" actId="790"/>
          <ac:spMkLst>
            <pc:docMk/>
            <pc:sldMk cId="2960905310" sldId="446"/>
            <ac:spMk id="2" creationId="{AE5DF3FF-9C48-4E71-B3A2-F3988FAA9716}"/>
          </ac:spMkLst>
        </pc:spChg>
        <pc:spChg chg="mod">
          <ac:chgData name="Buchner, Thomas" userId="dcdd08b7-1529-408e-93b1-25fdc0899d57" providerId="ADAL" clId="{87EE3E81-54D7-4732-9113-4988429B2D80}" dt="2018-11-21T15:12:33.261" v="478" actId="790"/>
          <ac:spMkLst>
            <pc:docMk/>
            <pc:sldMk cId="2960905310" sldId="446"/>
            <ac:spMk id="3" creationId="{00000000-0000-0000-0000-000000000000}"/>
          </ac:spMkLst>
        </pc:spChg>
        <pc:spChg chg="mod">
          <ac:chgData name="Buchner, Thomas" userId="dcdd08b7-1529-408e-93b1-25fdc0899d57" providerId="ADAL" clId="{87EE3E81-54D7-4732-9113-4988429B2D80}" dt="2018-11-21T15:12:33.264" v="480" actId="790"/>
          <ac:spMkLst>
            <pc:docMk/>
            <pc:sldMk cId="2960905310" sldId="446"/>
            <ac:spMk id="6" creationId="{00000000-0000-0000-0000-000000000000}"/>
          </ac:spMkLst>
        </pc:spChg>
        <pc:spChg chg="mod">
          <ac:chgData name="Buchner, Thomas" userId="dcdd08b7-1529-408e-93b1-25fdc0899d57" providerId="ADAL" clId="{87EE3E81-54D7-4732-9113-4988429B2D80}" dt="2018-11-21T15:12:33.285" v="492" actId="790"/>
          <ac:spMkLst>
            <pc:docMk/>
            <pc:sldMk cId="2960905310" sldId="446"/>
            <ac:spMk id="9" creationId="{00000000-0000-0000-0000-000000000000}"/>
          </ac:spMkLst>
        </pc:spChg>
        <pc:spChg chg="mod">
          <ac:chgData name="Buchner, Thomas" userId="dcdd08b7-1529-408e-93b1-25fdc0899d57" providerId="ADAL" clId="{87EE3E81-54D7-4732-9113-4988429B2D80}" dt="2018-11-21T15:12:33.266" v="482" actId="790"/>
          <ac:spMkLst>
            <pc:docMk/>
            <pc:sldMk cId="2960905310" sldId="446"/>
            <ac:spMk id="10" creationId="{00000000-0000-0000-0000-000000000000}"/>
          </ac:spMkLst>
        </pc:spChg>
        <pc:spChg chg="mod">
          <ac:chgData name="Buchner, Thomas" userId="dcdd08b7-1529-408e-93b1-25fdc0899d57" providerId="ADAL" clId="{87EE3E81-54D7-4732-9113-4988429B2D80}" dt="2018-11-21T15:12:33.268" v="484" actId="790"/>
          <ac:spMkLst>
            <pc:docMk/>
            <pc:sldMk cId="2960905310" sldId="446"/>
            <ac:spMk id="18" creationId="{00000000-0000-0000-0000-000000000000}"/>
          </ac:spMkLst>
        </pc:spChg>
        <pc:spChg chg="mod">
          <ac:chgData name="Buchner, Thomas" userId="dcdd08b7-1529-408e-93b1-25fdc0899d57" providerId="ADAL" clId="{87EE3E81-54D7-4732-9113-4988429B2D80}" dt="2018-11-21T15:12:33.270" v="486" actId="790"/>
          <ac:spMkLst>
            <pc:docMk/>
            <pc:sldMk cId="2960905310" sldId="446"/>
            <ac:spMk id="26" creationId="{00000000-0000-0000-0000-000000000000}"/>
          </ac:spMkLst>
        </pc:spChg>
        <pc:spChg chg="mod">
          <ac:chgData name="Buchner, Thomas" userId="dcdd08b7-1529-408e-93b1-25fdc0899d57" providerId="ADAL" clId="{87EE3E81-54D7-4732-9113-4988429B2D80}" dt="2018-11-21T15:12:33.272" v="488" actId="790"/>
          <ac:spMkLst>
            <pc:docMk/>
            <pc:sldMk cId="2960905310" sldId="446"/>
            <ac:spMk id="28" creationId="{00000000-0000-0000-0000-000000000000}"/>
          </ac:spMkLst>
        </pc:spChg>
        <pc:spChg chg="mod">
          <ac:chgData name="Buchner, Thomas" userId="dcdd08b7-1529-408e-93b1-25fdc0899d57" providerId="ADAL" clId="{87EE3E81-54D7-4732-9113-4988429B2D80}" dt="2018-11-21T15:12:33.275" v="490" actId="790"/>
          <ac:spMkLst>
            <pc:docMk/>
            <pc:sldMk cId="2960905310" sldId="446"/>
            <ac:spMk id="33" creationId="{00000000-0000-0000-0000-000000000000}"/>
          </ac:spMkLst>
        </pc:spChg>
      </pc:sldChg>
      <pc:sldChg chg="modSp modNotes">
        <pc:chgData name="Buchner, Thomas" userId="dcdd08b7-1529-408e-93b1-25fdc0899d57" providerId="ADAL" clId="{87EE3E81-54D7-4732-9113-4988429B2D80}" dt="2018-11-21T15:12:33.260" v="477" actId="790"/>
        <pc:sldMkLst>
          <pc:docMk/>
          <pc:sldMk cId="2436238159" sldId="447"/>
        </pc:sldMkLst>
        <pc:spChg chg="mod">
          <ac:chgData name="Buchner, Thomas" userId="dcdd08b7-1529-408e-93b1-25fdc0899d57" providerId="ADAL" clId="{87EE3E81-54D7-4732-9113-4988429B2D80}" dt="2018-11-21T15:12:33.252" v="471" actId="790"/>
          <ac:spMkLst>
            <pc:docMk/>
            <pc:sldMk cId="2436238159" sldId="447"/>
            <ac:spMk id="2" creationId="{A704EC08-AFC7-4D18-AC9A-F3343F45EF2A}"/>
          </ac:spMkLst>
        </pc:spChg>
        <pc:spChg chg="mod">
          <ac:chgData name="Buchner, Thomas" userId="dcdd08b7-1529-408e-93b1-25fdc0899d57" providerId="ADAL" clId="{87EE3E81-54D7-4732-9113-4988429B2D80}" dt="2018-11-21T15:12:33.255" v="473" actId="790"/>
          <ac:spMkLst>
            <pc:docMk/>
            <pc:sldMk cId="2436238159" sldId="447"/>
            <ac:spMk id="3" creationId="{166921B3-EF71-4E02-AB72-2F9FB0E76D4B}"/>
          </ac:spMkLst>
        </pc:spChg>
        <pc:spChg chg="mod">
          <ac:chgData name="Buchner, Thomas" userId="dcdd08b7-1529-408e-93b1-25fdc0899d57" providerId="ADAL" clId="{87EE3E81-54D7-4732-9113-4988429B2D80}" dt="2018-11-21T15:12:33.255" v="474" actId="790"/>
          <ac:spMkLst>
            <pc:docMk/>
            <pc:sldMk cId="2436238159" sldId="447"/>
            <ac:spMk id="4" creationId="{A84BDB2E-39DF-4756-92FA-1F28834FBDBB}"/>
          </ac:spMkLst>
        </pc:spChg>
      </pc:sldChg>
      <pc:sldChg chg="modSp modNotes">
        <pc:chgData name="Buchner, Thomas" userId="dcdd08b7-1529-408e-93b1-25fdc0899d57" providerId="ADAL" clId="{87EE3E81-54D7-4732-9113-4988429B2D80}" dt="2018-11-21T15:12:33.340" v="521" actId="790"/>
        <pc:sldMkLst>
          <pc:docMk/>
          <pc:sldMk cId="2452954820" sldId="464"/>
        </pc:sldMkLst>
        <pc:spChg chg="mod">
          <ac:chgData name="Buchner, Thomas" userId="dcdd08b7-1529-408e-93b1-25fdc0899d57" providerId="ADAL" clId="{87EE3E81-54D7-4732-9113-4988429B2D80}" dt="2018-11-21T15:12:33.336" v="518" actId="790"/>
          <ac:spMkLst>
            <pc:docMk/>
            <pc:sldMk cId="2452954820" sldId="464"/>
            <ac:spMk id="4" creationId="{96BEB1A8-C9D3-4723-A64F-42E02E22325A}"/>
          </ac:spMkLst>
        </pc:spChg>
      </pc:sldChg>
      <pc:sldChg chg="modSp modNotes">
        <pc:chgData name="Buchner, Thomas" userId="dcdd08b7-1529-408e-93b1-25fdc0899d57" providerId="ADAL" clId="{87EE3E81-54D7-4732-9113-4988429B2D80}" dt="2018-11-21T15:12:33.333" v="517" actId="790"/>
        <pc:sldMkLst>
          <pc:docMk/>
          <pc:sldMk cId="1806006951" sldId="466"/>
        </pc:sldMkLst>
        <pc:spChg chg="mod">
          <ac:chgData name="Buchner, Thomas" userId="dcdd08b7-1529-408e-93b1-25fdc0899d57" providerId="ADAL" clId="{87EE3E81-54D7-4732-9113-4988429B2D80}" dt="2018-11-21T15:12:33.319" v="514" actId="790"/>
          <ac:spMkLst>
            <pc:docMk/>
            <pc:sldMk cId="1806006951" sldId="466"/>
            <ac:spMk id="4" creationId="{96BEB1A8-C9D3-4723-A64F-42E02E22325A}"/>
          </ac:spMkLst>
        </pc:spChg>
      </pc:sldChg>
      <pc:sldChg chg="modSp modNotes">
        <pc:chgData name="Buchner, Thomas" userId="dcdd08b7-1529-408e-93b1-25fdc0899d57" providerId="ADAL" clId="{87EE3E81-54D7-4732-9113-4988429B2D80}" dt="2018-11-21T15:12:33.202" v="444" actId="790"/>
        <pc:sldMkLst>
          <pc:docMk/>
          <pc:sldMk cId="2320775727" sldId="467"/>
        </pc:sldMkLst>
        <pc:spChg chg="mod">
          <ac:chgData name="Buchner, Thomas" userId="dcdd08b7-1529-408e-93b1-25fdc0899d57" providerId="ADAL" clId="{87EE3E81-54D7-4732-9113-4988429B2D80}" dt="2018-11-21T15:12:33.191" v="441" actId="790"/>
          <ac:spMkLst>
            <pc:docMk/>
            <pc:sldMk cId="2320775727" sldId="467"/>
            <ac:spMk id="4" creationId="{96BEB1A8-C9D3-4723-A64F-42E02E22325A}"/>
          </ac:spMkLst>
        </pc:spChg>
      </pc:sldChg>
      <pc:sldChg chg="modSp modNotes">
        <pc:chgData name="Buchner, Thomas" userId="dcdd08b7-1529-408e-93b1-25fdc0899d57" providerId="ADAL" clId="{87EE3E81-54D7-4732-9113-4988429B2D80}" dt="2018-11-21T15:12:33.319" v="513" actId="790"/>
        <pc:sldMkLst>
          <pc:docMk/>
          <pc:sldMk cId="3770947068" sldId="468"/>
        </pc:sldMkLst>
        <pc:spChg chg="mod">
          <ac:chgData name="Buchner, Thomas" userId="dcdd08b7-1529-408e-93b1-25fdc0899d57" providerId="ADAL" clId="{87EE3E81-54D7-4732-9113-4988429B2D80}" dt="2018-11-21T15:12:33.290" v="498" actId="790"/>
          <ac:spMkLst>
            <pc:docMk/>
            <pc:sldMk cId="3770947068" sldId="468"/>
            <ac:spMk id="3" creationId="{B73DFC8A-D39C-4395-A874-03C42AE64146}"/>
          </ac:spMkLst>
        </pc:spChg>
        <pc:spChg chg="mod">
          <ac:chgData name="Buchner, Thomas" userId="dcdd08b7-1529-408e-93b1-25fdc0899d57" providerId="ADAL" clId="{87EE3E81-54D7-4732-9113-4988429B2D80}" dt="2018-11-21T15:12:33.294" v="500" actId="790"/>
          <ac:spMkLst>
            <pc:docMk/>
            <pc:sldMk cId="3770947068" sldId="468"/>
            <ac:spMk id="4" creationId="{069317E0-1935-457B-9BE2-13D2F434C611}"/>
          </ac:spMkLst>
        </pc:spChg>
        <pc:spChg chg="mod">
          <ac:chgData name="Buchner, Thomas" userId="dcdd08b7-1529-408e-93b1-25fdc0899d57" providerId="ADAL" clId="{87EE3E81-54D7-4732-9113-4988429B2D80}" dt="2018-11-21T15:12:33.297" v="502" actId="790"/>
          <ac:spMkLst>
            <pc:docMk/>
            <pc:sldMk cId="3770947068" sldId="468"/>
            <ac:spMk id="6" creationId="{12BD95AA-12D5-40DA-9038-E0DAF2E63607}"/>
          </ac:spMkLst>
        </pc:spChg>
        <pc:spChg chg="mod">
          <ac:chgData name="Buchner, Thomas" userId="dcdd08b7-1529-408e-93b1-25fdc0899d57" providerId="ADAL" clId="{87EE3E81-54D7-4732-9113-4988429B2D80}" dt="2018-11-21T15:12:33.299" v="504" actId="790"/>
          <ac:spMkLst>
            <pc:docMk/>
            <pc:sldMk cId="3770947068" sldId="468"/>
            <ac:spMk id="8" creationId="{50B9421B-07C4-46F0-A064-FEDE9DC42898}"/>
          </ac:spMkLst>
        </pc:spChg>
        <pc:spChg chg="mod">
          <ac:chgData name="Buchner, Thomas" userId="dcdd08b7-1529-408e-93b1-25fdc0899d57" providerId="ADAL" clId="{87EE3E81-54D7-4732-9113-4988429B2D80}" dt="2018-11-21T15:12:33.301" v="506" actId="790"/>
          <ac:spMkLst>
            <pc:docMk/>
            <pc:sldMk cId="3770947068" sldId="468"/>
            <ac:spMk id="10" creationId="{4EC326E3-CD25-4113-A42A-1D155E57B0E9}"/>
          </ac:spMkLst>
        </pc:spChg>
        <pc:spChg chg="mod">
          <ac:chgData name="Buchner, Thomas" userId="dcdd08b7-1529-408e-93b1-25fdc0899d57" providerId="ADAL" clId="{87EE3E81-54D7-4732-9113-4988429B2D80}" dt="2018-11-21T15:12:33.303" v="508" actId="790"/>
          <ac:spMkLst>
            <pc:docMk/>
            <pc:sldMk cId="3770947068" sldId="468"/>
            <ac:spMk id="13" creationId="{6ED85F87-FB16-4A37-A012-3D63E385FF30}"/>
          </ac:spMkLst>
        </pc:spChg>
        <pc:spChg chg="mod">
          <ac:chgData name="Buchner, Thomas" userId="dcdd08b7-1529-408e-93b1-25fdc0899d57" providerId="ADAL" clId="{87EE3E81-54D7-4732-9113-4988429B2D80}" dt="2018-11-21T15:12:33.305" v="510" actId="790"/>
          <ac:spMkLst>
            <pc:docMk/>
            <pc:sldMk cId="3770947068" sldId="468"/>
            <ac:spMk id="14" creationId="{7D4A3C35-550C-449A-BCFD-EF0D36982CB4}"/>
          </ac:spMkLst>
        </pc:spChg>
      </pc:sldChg>
      <pc:sldChg chg="modSp modNotes">
        <pc:chgData name="Buchner, Thomas" userId="dcdd08b7-1529-408e-93b1-25fdc0899d57" providerId="ADAL" clId="{87EE3E81-54D7-4732-9113-4988429B2D80}" dt="2018-11-21T15:12:33.190" v="440" actId="790"/>
        <pc:sldMkLst>
          <pc:docMk/>
          <pc:sldMk cId="4202275646" sldId="469"/>
        </pc:sldMkLst>
        <pc:spChg chg="mod">
          <ac:chgData name="Buchner, Thomas" userId="dcdd08b7-1529-408e-93b1-25fdc0899d57" providerId="ADAL" clId="{87EE3E81-54D7-4732-9113-4988429B2D80}" dt="2018-11-21T15:12:33.180" v="435" actId="790"/>
          <ac:spMkLst>
            <pc:docMk/>
            <pc:sldMk cId="4202275646" sldId="469"/>
            <ac:spMk id="2" creationId="{AE5DF3FF-9C48-4E71-B3A2-F3988FAA9716}"/>
          </ac:spMkLst>
        </pc:spChg>
        <pc:spChg chg="mod">
          <ac:chgData name="Buchner, Thomas" userId="dcdd08b7-1529-408e-93b1-25fdc0899d57" providerId="ADAL" clId="{87EE3E81-54D7-4732-9113-4988429B2D80}" dt="2018-11-21T15:12:33.158" v="419" actId="790"/>
          <ac:spMkLst>
            <pc:docMk/>
            <pc:sldMk cId="4202275646" sldId="469"/>
            <ac:spMk id="3" creationId="{00000000-0000-0000-0000-000000000000}"/>
          </ac:spMkLst>
        </pc:spChg>
        <pc:spChg chg="mod">
          <ac:chgData name="Buchner, Thomas" userId="dcdd08b7-1529-408e-93b1-25fdc0899d57" providerId="ADAL" clId="{87EE3E81-54D7-4732-9113-4988429B2D80}" dt="2018-11-21T15:12:33.187" v="437" actId="790"/>
          <ac:spMkLst>
            <pc:docMk/>
            <pc:sldMk cId="4202275646" sldId="469"/>
            <ac:spMk id="4" creationId="{B3C7E742-D9A8-4844-85B2-D876DDB4DF08}"/>
          </ac:spMkLst>
        </pc:spChg>
        <pc:spChg chg="mod">
          <ac:chgData name="Buchner, Thomas" userId="dcdd08b7-1529-408e-93b1-25fdc0899d57" providerId="ADAL" clId="{87EE3E81-54D7-4732-9113-4988429B2D80}" dt="2018-11-21T15:12:33.161" v="421" actId="790"/>
          <ac:spMkLst>
            <pc:docMk/>
            <pc:sldMk cId="4202275646" sldId="469"/>
            <ac:spMk id="6" creationId="{00000000-0000-0000-0000-000000000000}"/>
          </ac:spMkLst>
        </pc:spChg>
        <pc:spChg chg="mod">
          <ac:chgData name="Buchner, Thomas" userId="dcdd08b7-1529-408e-93b1-25fdc0899d57" providerId="ADAL" clId="{87EE3E81-54D7-4732-9113-4988429B2D80}" dt="2018-11-21T15:12:33.178" v="433" actId="790"/>
          <ac:spMkLst>
            <pc:docMk/>
            <pc:sldMk cId="4202275646" sldId="469"/>
            <ac:spMk id="9" creationId="{00000000-0000-0000-0000-000000000000}"/>
          </ac:spMkLst>
        </pc:spChg>
        <pc:spChg chg="mod">
          <ac:chgData name="Buchner, Thomas" userId="dcdd08b7-1529-408e-93b1-25fdc0899d57" providerId="ADAL" clId="{87EE3E81-54D7-4732-9113-4988429B2D80}" dt="2018-11-21T15:12:33.163" v="423" actId="790"/>
          <ac:spMkLst>
            <pc:docMk/>
            <pc:sldMk cId="4202275646" sldId="469"/>
            <ac:spMk id="10" creationId="{00000000-0000-0000-0000-000000000000}"/>
          </ac:spMkLst>
        </pc:spChg>
        <pc:spChg chg="mod">
          <ac:chgData name="Buchner, Thomas" userId="dcdd08b7-1529-408e-93b1-25fdc0899d57" providerId="ADAL" clId="{87EE3E81-54D7-4732-9113-4988429B2D80}" dt="2018-11-21T15:12:33.164" v="425" actId="790"/>
          <ac:spMkLst>
            <pc:docMk/>
            <pc:sldMk cId="4202275646" sldId="469"/>
            <ac:spMk id="18" creationId="{00000000-0000-0000-0000-000000000000}"/>
          </ac:spMkLst>
        </pc:spChg>
        <pc:spChg chg="mod">
          <ac:chgData name="Buchner, Thomas" userId="dcdd08b7-1529-408e-93b1-25fdc0899d57" providerId="ADAL" clId="{87EE3E81-54D7-4732-9113-4988429B2D80}" dt="2018-11-21T15:12:33.166" v="427" actId="790"/>
          <ac:spMkLst>
            <pc:docMk/>
            <pc:sldMk cId="4202275646" sldId="469"/>
            <ac:spMk id="26" creationId="{00000000-0000-0000-0000-000000000000}"/>
          </ac:spMkLst>
        </pc:spChg>
        <pc:spChg chg="mod">
          <ac:chgData name="Buchner, Thomas" userId="dcdd08b7-1529-408e-93b1-25fdc0899d57" providerId="ADAL" clId="{87EE3E81-54D7-4732-9113-4988429B2D80}" dt="2018-11-21T15:12:33.168" v="429" actId="790"/>
          <ac:spMkLst>
            <pc:docMk/>
            <pc:sldMk cId="4202275646" sldId="469"/>
            <ac:spMk id="28" creationId="{00000000-0000-0000-0000-000000000000}"/>
          </ac:spMkLst>
        </pc:spChg>
        <pc:spChg chg="mod">
          <ac:chgData name="Buchner, Thomas" userId="dcdd08b7-1529-408e-93b1-25fdc0899d57" providerId="ADAL" clId="{87EE3E81-54D7-4732-9113-4988429B2D80}" dt="2018-11-21T15:12:33.170" v="431" actId="790"/>
          <ac:spMkLst>
            <pc:docMk/>
            <pc:sldMk cId="4202275646" sldId="469"/>
            <ac:spMk id="33" creationId="{00000000-0000-0000-0000-000000000000}"/>
          </ac:spMkLst>
        </pc:spChg>
      </pc:sldChg>
      <pc:sldChg chg="modSp modNotes">
        <pc:chgData name="Buchner, Thomas" userId="dcdd08b7-1529-408e-93b1-25fdc0899d57" providerId="ADAL" clId="{87EE3E81-54D7-4732-9113-4988429B2D80}" dt="2018-11-21T15:12:33.157" v="418" actId="790"/>
        <pc:sldMkLst>
          <pc:docMk/>
          <pc:sldMk cId="525180688" sldId="470"/>
        </pc:sldMkLst>
        <pc:spChg chg="mod">
          <ac:chgData name="Buchner, Thomas" userId="dcdd08b7-1529-408e-93b1-25fdc0899d57" providerId="ADAL" clId="{87EE3E81-54D7-4732-9113-4988429B2D80}" dt="2018-11-21T15:12:33.134" v="401" actId="790"/>
          <ac:spMkLst>
            <pc:docMk/>
            <pc:sldMk cId="525180688" sldId="470"/>
            <ac:spMk id="3" creationId="{00000000-0000-0000-0000-000000000000}"/>
          </ac:spMkLst>
        </pc:spChg>
        <pc:spChg chg="mod">
          <ac:chgData name="Buchner, Thomas" userId="dcdd08b7-1529-408e-93b1-25fdc0899d57" providerId="ADAL" clId="{87EE3E81-54D7-4732-9113-4988429B2D80}" dt="2018-11-21T15:12:33.137" v="403" actId="790"/>
          <ac:spMkLst>
            <pc:docMk/>
            <pc:sldMk cId="525180688" sldId="470"/>
            <ac:spMk id="6" creationId="{00000000-0000-0000-0000-000000000000}"/>
          </ac:spMkLst>
        </pc:spChg>
        <pc:spChg chg="mod">
          <ac:chgData name="Buchner, Thomas" userId="dcdd08b7-1529-408e-93b1-25fdc0899d57" providerId="ADAL" clId="{87EE3E81-54D7-4732-9113-4988429B2D80}" dt="2018-11-21T15:12:33.155" v="415" actId="790"/>
          <ac:spMkLst>
            <pc:docMk/>
            <pc:sldMk cId="525180688" sldId="470"/>
            <ac:spMk id="9" creationId="{00000000-0000-0000-0000-000000000000}"/>
          </ac:spMkLst>
        </pc:spChg>
        <pc:spChg chg="mod">
          <ac:chgData name="Buchner, Thomas" userId="dcdd08b7-1529-408e-93b1-25fdc0899d57" providerId="ADAL" clId="{87EE3E81-54D7-4732-9113-4988429B2D80}" dt="2018-11-21T15:12:33.139" v="405" actId="790"/>
          <ac:spMkLst>
            <pc:docMk/>
            <pc:sldMk cId="525180688" sldId="470"/>
            <ac:spMk id="10" creationId="{00000000-0000-0000-0000-000000000000}"/>
          </ac:spMkLst>
        </pc:spChg>
        <pc:spChg chg="mod">
          <ac:chgData name="Buchner, Thomas" userId="dcdd08b7-1529-408e-93b1-25fdc0899d57" providerId="ADAL" clId="{87EE3E81-54D7-4732-9113-4988429B2D80}" dt="2018-11-21T15:12:33.142" v="409" actId="790"/>
          <ac:spMkLst>
            <pc:docMk/>
            <pc:sldMk cId="525180688" sldId="470"/>
            <ac:spMk id="16" creationId="{6DAD5EE9-87E2-4E80-992D-055F0F78C9FE}"/>
          </ac:spMkLst>
        </pc:spChg>
        <pc:spChg chg="mod">
          <ac:chgData name="Buchner, Thomas" userId="dcdd08b7-1529-408e-93b1-25fdc0899d57" providerId="ADAL" clId="{87EE3E81-54D7-4732-9113-4988429B2D80}" dt="2018-11-21T15:12:33.141" v="407" actId="790"/>
          <ac:spMkLst>
            <pc:docMk/>
            <pc:sldMk cId="525180688" sldId="470"/>
            <ac:spMk id="18" creationId="{00000000-0000-0000-0000-000000000000}"/>
          </ac:spMkLst>
        </pc:spChg>
        <pc:spChg chg="mod">
          <ac:chgData name="Buchner, Thomas" userId="dcdd08b7-1529-408e-93b1-25fdc0899d57" providerId="ADAL" clId="{87EE3E81-54D7-4732-9113-4988429B2D80}" dt="2018-11-21T15:12:33.144" v="411" actId="790"/>
          <ac:spMkLst>
            <pc:docMk/>
            <pc:sldMk cId="525180688" sldId="470"/>
            <ac:spMk id="20" creationId="{7B3E4AA2-9F14-4191-9B4B-55303495A854}"/>
          </ac:spMkLst>
        </pc:spChg>
        <pc:spChg chg="mod">
          <ac:chgData name="Buchner, Thomas" userId="dcdd08b7-1529-408e-93b1-25fdc0899d57" providerId="ADAL" clId="{87EE3E81-54D7-4732-9113-4988429B2D80}" dt="2018-11-21T15:12:33.146" v="413" actId="790"/>
          <ac:spMkLst>
            <pc:docMk/>
            <pc:sldMk cId="525180688" sldId="470"/>
            <ac:spMk id="22" creationId="{F679C76B-234C-4E39-A460-851751850CB4}"/>
          </ac:spMkLst>
        </pc:spChg>
      </pc:sldChg>
      <pc:sldChg chg="addSp delSp modSp add modAnim modNotes">
        <pc:chgData name="Buchner, Thomas" userId="dcdd08b7-1529-408e-93b1-25fdc0899d57" providerId="ADAL" clId="{87EE3E81-54D7-4732-9113-4988429B2D80}" dt="2018-11-21T15:14:33.563" v="658" actId="2696"/>
        <pc:sldMkLst>
          <pc:docMk/>
          <pc:sldMk cId="618399775" sldId="471"/>
        </pc:sldMkLst>
        <pc:spChg chg="add del mod">
          <ac:chgData name="Buchner, Thomas" userId="dcdd08b7-1529-408e-93b1-25fdc0899d57" providerId="ADAL" clId="{87EE3E81-54D7-4732-9113-4988429B2D80}" dt="2018-11-21T13:20:32.445" v="123" actId="478"/>
          <ac:spMkLst>
            <pc:docMk/>
            <pc:sldMk cId="618399775" sldId="471"/>
            <ac:spMk id="2" creationId="{79D87DC3-BA5E-4AB1-B47A-D3B5089F7B69}"/>
          </ac:spMkLst>
        </pc:spChg>
        <pc:spChg chg="mod">
          <ac:chgData name="Buchner, Thomas" userId="dcdd08b7-1529-408e-93b1-25fdc0899d57" providerId="ADAL" clId="{87EE3E81-54D7-4732-9113-4988429B2D80}" dt="2018-11-21T13:13:11.087" v="28" actId="20577"/>
          <ac:spMkLst>
            <pc:docMk/>
            <pc:sldMk cId="618399775" sldId="471"/>
            <ac:spMk id="3" creationId="{00000000-0000-0000-0000-000000000000}"/>
          </ac:spMkLst>
        </pc:spChg>
        <pc:spChg chg="add mod">
          <ac:chgData name="Buchner, Thomas" userId="dcdd08b7-1529-408e-93b1-25fdc0899d57" providerId="ADAL" clId="{87EE3E81-54D7-4732-9113-4988429B2D80}" dt="2018-11-21T15:12:33.039" v="313" actId="790"/>
          <ac:spMkLst>
            <pc:docMk/>
            <pc:sldMk cId="618399775" sldId="471"/>
            <ac:spMk id="4" creationId="{49A2D599-7379-47A3-A0E4-E2B936AEC531}"/>
          </ac:spMkLst>
        </pc:spChg>
        <pc:spChg chg="add del mod">
          <ac:chgData name="Buchner, Thomas" userId="dcdd08b7-1529-408e-93b1-25fdc0899d57" providerId="ADAL" clId="{87EE3E81-54D7-4732-9113-4988429B2D80}" dt="2018-11-21T13:17:49.483" v="86" actId="2696"/>
          <ac:spMkLst>
            <pc:docMk/>
            <pc:sldMk cId="618399775" sldId="471"/>
            <ac:spMk id="12" creationId="{2285587C-646C-4E8B-AC8D-198DBC03D7B6}"/>
          </ac:spMkLst>
        </pc:spChg>
        <pc:spChg chg="del">
          <ac:chgData name="Buchner, Thomas" userId="dcdd08b7-1529-408e-93b1-25fdc0899d57" providerId="ADAL" clId="{87EE3E81-54D7-4732-9113-4988429B2D80}" dt="2018-11-21T13:13:17.167" v="29" actId="478"/>
          <ac:spMkLst>
            <pc:docMk/>
            <pc:sldMk cId="618399775" sldId="471"/>
            <ac:spMk id="15" creationId="{FBFA2F70-E2ED-46D6-A001-B91EB580546B}"/>
          </ac:spMkLst>
        </pc:spChg>
        <pc:spChg chg="mod topLvl">
          <ac:chgData name="Buchner, Thomas" userId="dcdd08b7-1529-408e-93b1-25fdc0899d57" providerId="ADAL" clId="{87EE3E81-54D7-4732-9113-4988429B2D80}" dt="2018-11-21T13:19:14.647" v="94" actId="1076"/>
          <ac:spMkLst>
            <pc:docMk/>
            <pc:sldMk cId="618399775" sldId="471"/>
            <ac:spMk id="16" creationId="{8FE7DCCD-69FC-49FC-ADEF-30BC5E9DDB4A}"/>
          </ac:spMkLst>
        </pc:spChg>
        <pc:spChg chg="mod topLvl">
          <ac:chgData name="Buchner, Thomas" userId="dcdd08b7-1529-408e-93b1-25fdc0899d57" providerId="ADAL" clId="{87EE3E81-54D7-4732-9113-4988429B2D80}" dt="2018-11-21T13:19:14.647" v="94" actId="1076"/>
          <ac:spMkLst>
            <pc:docMk/>
            <pc:sldMk cId="618399775" sldId="471"/>
            <ac:spMk id="17" creationId="{1506116A-1541-4C51-A2EA-9FAEC932D11A}"/>
          </ac:spMkLst>
        </pc:spChg>
        <pc:spChg chg="mod ord topLvl">
          <ac:chgData name="Buchner, Thomas" userId="dcdd08b7-1529-408e-93b1-25fdc0899d57" providerId="ADAL" clId="{87EE3E81-54D7-4732-9113-4988429B2D80}" dt="2018-11-21T13:24:35.794" v="162" actId="166"/>
          <ac:spMkLst>
            <pc:docMk/>
            <pc:sldMk cId="618399775" sldId="471"/>
            <ac:spMk id="18" creationId="{9A253E9F-4801-4888-96F6-7478CB4FA707}"/>
          </ac:spMkLst>
        </pc:spChg>
        <pc:spChg chg="mod ord topLvl">
          <ac:chgData name="Buchner, Thomas" userId="dcdd08b7-1529-408e-93b1-25fdc0899d57" providerId="ADAL" clId="{87EE3E81-54D7-4732-9113-4988429B2D80}" dt="2018-11-21T13:24:34.007" v="161" actId="166"/>
          <ac:spMkLst>
            <pc:docMk/>
            <pc:sldMk cId="618399775" sldId="471"/>
            <ac:spMk id="19" creationId="{B5BB8492-1F0F-4883-9E57-F0C7B9817E24}"/>
          </ac:spMkLst>
        </pc:spChg>
        <pc:spChg chg="mod ord topLvl">
          <ac:chgData name="Buchner, Thomas" userId="dcdd08b7-1529-408e-93b1-25fdc0899d57" providerId="ADAL" clId="{87EE3E81-54D7-4732-9113-4988429B2D80}" dt="2018-11-21T13:24:32.072" v="160" actId="166"/>
          <ac:spMkLst>
            <pc:docMk/>
            <pc:sldMk cId="618399775" sldId="471"/>
            <ac:spMk id="20" creationId="{CD43E0E6-7EC0-473C-B49C-C8EFF0A615FB}"/>
          </ac:spMkLst>
        </pc:spChg>
        <pc:spChg chg="del mod topLvl">
          <ac:chgData name="Buchner, Thomas" userId="dcdd08b7-1529-408e-93b1-25fdc0899d57" providerId="ADAL" clId="{87EE3E81-54D7-4732-9113-4988429B2D80}" dt="2018-11-21T13:13:43.095" v="34" actId="478"/>
          <ac:spMkLst>
            <pc:docMk/>
            <pc:sldMk cId="618399775" sldId="471"/>
            <ac:spMk id="21" creationId="{6483569F-61E0-4035-82CD-E02A6BAF0ADC}"/>
          </ac:spMkLst>
        </pc:spChg>
        <pc:spChg chg="add del mod">
          <ac:chgData name="Buchner, Thomas" userId="dcdd08b7-1529-408e-93b1-25fdc0899d57" providerId="ADAL" clId="{87EE3E81-54D7-4732-9113-4988429B2D80}" dt="2018-11-21T13:17:49.483" v="86" actId="2696"/>
          <ac:spMkLst>
            <pc:docMk/>
            <pc:sldMk cId="618399775" sldId="471"/>
            <ac:spMk id="22" creationId="{EBD90358-4C1A-4D50-A469-81B40B599E73}"/>
          </ac:spMkLst>
        </pc:spChg>
        <pc:spChg chg="add del mod">
          <ac:chgData name="Buchner, Thomas" userId="dcdd08b7-1529-408e-93b1-25fdc0899d57" providerId="ADAL" clId="{87EE3E81-54D7-4732-9113-4988429B2D80}" dt="2018-11-21T13:17:49.483" v="86" actId="2696"/>
          <ac:spMkLst>
            <pc:docMk/>
            <pc:sldMk cId="618399775" sldId="471"/>
            <ac:spMk id="23" creationId="{0E49DEFB-6E32-49AD-834E-2690EA808628}"/>
          </ac:spMkLst>
        </pc:spChg>
        <pc:spChg chg="add del mod">
          <ac:chgData name="Buchner, Thomas" userId="dcdd08b7-1529-408e-93b1-25fdc0899d57" providerId="ADAL" clId="{87EE3E81-54D7-4732-9113-4988429B2D80}" dt="2018-11-21T13:17:33.975" v="82" actId="478"/>
          <ac:spMkLst>
            <pc:docMk/>
            <pc:sldMk cId="618399775" sldId="471"/>
            <ac:spMk id="24" creationId="{9C735FF8-BD23-41D6-B37B-01324EBB2EA1}"/>
          </ac:spMkLst>
        </pc:spChg>
        <pc:spChg chg="add del mod">
          <ac:chgData name="Buchner, Thomas" userId="dcdd08b7-1529-408e-93b1-25fdc0899d57" providerId="ADAL" clId="{87EE3E81-54D7-4732-9113-4988429B2D80}" dt="2018-11-21T13:17:34.512" v="83" actId="478"/>
          <ac:spMkLst>
            <pc:docMk/>
            <pc:sldMk cId="618399775" sldId="471"/>
            <ac:spMk id="25" creationId="{699974DC-C107-4628-80E8-760A322E364F}"/>
          </ac:spMkLst>
        </pc:spChg>
        <pc:spChg chg="add mod">
          <ac:chgData name="Buchner, Thomas" userId="dcdd08b7-1529-408e-93b1-25fdc0899d57" providerId="ADAL" clId="{87EE3E81-54D7-4732-9113-4988429B2D80}" dt="2018-11-21T13:18:03.065" v="91" actId="1076"/>
          <ac:spMkLst>
            <pc:docMk/>
            <pc:sldMk cId="618399775" sldId="471"/>
            <ac:spMk id="26" creationId="{A673EC1A-E40E-467A-ADFC-EDD02B9FF84E}"/>
          </ac:spMkLst>
        </pc:spChg>
        <pc:spChg chg="add mod">
          <ac:chgData name="Buchner, Thomas" userId="dcdd08b7-1529-408e-93b1-25fdc0899d57" providerId="ADAL" clId="{87EE3E81-54D7-4732-9113-4988429B2D80}" dt="2018-11-21T13:18:03.065" v="91" actId="1076"/>
          <ac:spMkLst>
            <pc:docMk/>
            <pc:sldMk cId="618399775" sldId="471"/>
            <ac:spMk id="27" creationId="{08DA0032-7BA7-4D70-B262-028419768112}"/>
          </ac:spMkLst>
        </pc:spChg>
        <pc:spChg chg="add mod ord">
          <ac:chgData name="Buchner, Thomas" userId="dcdd08b7-1529-408e-93b1-25fdc0899d57" providerId="ADAL" clId="{87EE3E81-54D7-4732-9113-4988429B2D80}" dt="2018-11-21T13:23:55.885" v="153" actId="166"/>
          <ac:spMkLst>
            <pc:docMk/>
            <pc:sldMk cId="618399775" sldId="471"/>
            <ac:spMk id="28" creationId="{176EC4C7-06D9-48D6-9756-77050A018397}"/>
          </ac:spMkLst>
        </pc:spChg>
        <pc:spChg chg="add del mod ord">
          <ac:chgData name="Buchner, Thomas" userId="dcdd08b7-1529-408e-93b1-25fdc0899d57" providerId="ADAL" clId="{87EE3E81-54D7-4732-9113-4988429B2D80}" dt="2018-11-21T15:12:51.678" v="650" actId="2696"/>
          <ac:spMkLst>
            <pc:docMk/>
            <pc:sldMk cId="618399775" sldId="471"/>
            <ac:spMk id="29" creationId="{E57659C8-8D82-4C0C-B0D3-4DC8DDCB2608}"/>
          </ac:spMkLst>
        </pc:spChg>
        <pc:spChg chg="add mod">
          <ac:chgData name="Buchner, Thomas" userId="dcdd08b7-1529-408e-93b1-25fdc0899d57" providerId="ADAL" clId="{87EE3E81-54D7-4732-9113-4988429B2D80}" dt="2018-11-21T15:12:33.041" v="315" actId="790"/>
          <ac:spMkLst>
            <pc:docMk/>
            <pc:sldMk cId="618399775" sldId="471"/>
            <ac:spMk id="30" creationId="{AC7DEF40-4771-4B7A-BD41-AEDEEF576309}"/>
          </ac:spMkLst>
        </pc:spChg>
        <pc:spChg chg="add mod">
          <ac:chgData name="Buchner, Thomas" userId="dcdd08b7-1529-408e-93b1-25fdc0899d57" providerId="ADAL" clId="{87EE3E81-54D7-4732-9113-4988429B2D80}" dt="2018-11-21T15:12:33.042" v="317" actId="790"/>
          <ac:spMkLst>
            <pc:docMk/>
            <pc:sldMk cId="618399775" sldId="471"/>
            <ac:spMk id="31" creationId="{3988BF7D-A630-447F-8E59-A668B143D852}"/>
          </ac:spMkLst>
        </pc:spChg>
        <pc:spChg chg="add mod">
          <ac:chgData name="Buchner, Thomas" userId="dcdd08b7-1529-408e-93b1-25fdc0899d57" providerId="ADAL" clId="{87EE3E81-54D7-4732-9113-4988429B2D80}" dt="2018-11-21T15:12:33.044" v="319" actId="790"/>
          <ac:spMkLst>
            <pc:docMk/>
            <pc:sldMk cId="618399775" sldId="471"/>
            <ac:spMk id="32" creationId="{579F1769-1A36-4016-9921-D3C6ADBED493}"/>
          </ac:spMkLst>
        </pc:spChg>
        <pc:spChg chg="add del">
          <ac:chgData name="Buchner, Thomas" userId="dcdd08b7-1529-408e-93b1-25fdc0899d57" providerId="ADAL" clId="{87EE3E81-54D7-4732-9113-4988429B2D80}" dt="2018-11-21T15:11:20.334" v="171" actId="2696"/>
          <ac:spMkLst>
            <pc:docMk/>
            <pc:sldMk cId="618399775" sldId="471"/>
            <ac:spMk id="33" creationId="{58B3BFA1-775F-4966-9291-777E17316917}"/>
          </ac:spMkLst>
        </pc:spChg>
        <pc:spChg chg="add mod">
          <ac:chgData name="Buchner, Thomas" userId="dcdd08b7-1529-408e-93b1-25fdc0899d57" providerId="ADAL" clId="{87EE3E81-54D7-4732-9113-4988429B2D80}" dt="2018-11-21T15:12:33.058" v="321" actId="790"/>
          <ac:spMkLst>
            <pc:docMk/>
            <pc:sldMk cId="618399775" sldId="471"/>
            <ac:spMk id="34" creationId="{7B26E21C-60E4-4350-A51C-854BC388327B}"/>
          </ac:spMkLst>
        </pc:spChg>
        <pc:spChg chg="add">
          <ac:chgData name="Buchner, Thomas" userId="dcdd08b7-1529-408e-93b1-25fdc0899d57" providerId="ADAL" clId="{87EE3E81-54D7-4732-9113-4988429B2D80}" dt="2018-11-21T15:14:24.858" v="657" actId="2696"/>
          <ac:spMkLst>
            <pc:docMk/>
            <pc:sldMk cId="618399775" sldId="471"/>
            <ac:spMk id="35" creationId="{0384F0F5-F680-4B87-A74F-4B40358D4B44}"/>
          </ac:spMkLst>
        </pc:spChg>
        <pc:grpChg chg="add del">
          <ac:chgData name="Buchner, Thomas" userId="dcdd08b7-1529-408e-93b1-25fdc0899d57" providerId="ADAL" clId="{87EE3E81-54D7-4732-9113-4988429B2D80}" dt="2018-11-21T13:13:36.617" v="33" actId="165"/>
          <ac:grpSpMkLst>
            <pc:docMk/>
            <pc:sldMk cId="618399775" sldId="471"/>
            <ac:grpSpMk id="14" creationId="{70AFE7D0-9698-43DE-A861-B11623699390}"/>
          </ac:grpSpMkLst>
        </pc:grpChg>
        <pc:picChg chg="del">
          <ac:chgData name="Buchner, Thomas" userId="dcdd08b7-1529-408e-93b1-25fdc0899d57" providerId="ADAL" clId="{87EE3E81-54D7-4732-9113-4988429B2D80}" dt="2018-11-21T13:13:20.935" v="30" actId="478"/>
          <ac:picMkLst>
            <pc:docMk/>
            <pc:sldMk cId="618399775" sldId="471"/>
            <ac:picMk id="13" creationId="{A8968184-AC3B-4D2A-B7CF-E7F43CD5D25A}"/>
          </ac:picMkLst>
        </pc:picChg>
        <pc:picChg chg="add del mod">
          <ac:chgData name="Buchner, Thomas" userId="dcdd08b7-1529-408e-93b1-25fdc0899d57" providerId="ADAL" clId="{87EE3E81-54D7-4732-9113-4988429B2D80}" dt="2018-11-21T13:20:32.445" v="123" actId="478"/>
          <ac:picMkLst>
            <pc:docMk/>
            <pc:sldMk cId="618399775" sldId="471"/>
            <ac:picMk id="1026" creationId="{374CE48E-2A86-4CD7-95D3-E923AD4895EB}"/>
          </ac:picMkLst>
        </pc:picChg>
        <pc:picChg chg="add mod">
          <ac:chgData name="Buchner, Thomas" userId="dcdd08b7-1529-408e-93b1-25fdc0899d57" providerId="ADAL" clId="{87EE3E81-54D7-4732-9113-4988429B2D80}" dt="2018-11-21T13:21:31.293" v="137" actId="1076"/>
          <ac:picMkLst>
            <pc:docMk/>
            <pc:sldMk cId="618399775" sldId="471"/>
            <ac:picMk id="1028" creationId="{B5E4F44D-199E-4C3D-8EA3-FCA4D6E07FBF}"/>
          </ac:picMkLst>
        </pc:picChg>
        <pc:picChg chg="add mod">
          <ac:chgData name="Buchner, Thomas" userId="dcdd08b7-1529-408e-93b1-25fdc0899d57" providerId="ADAL" clId="{87EE3E81-54D7-4732-9113-4988429B2D80}" dt="2018-11-21T13:21:28.440" v="136" actId="1076"/>
          <ac:picMkLst>
            <pc:docMk/>
            <pc:sldMk cId="618399775" sldId="471"/>
            <ac:picMk id="1030" creationId="{0C8224C8-4EB7-42DF-96B3-6326581D8406}"/>
          </ac:picMkLst>
        </pc:picChg>
      </pc:sldChg>
      <pc:sldChg chg="modSp add del modNotes">
        <pc:chgData name="Buchner, Thomas" userId="dcdd08b7-1529-408e-93b1-25fdc0899d57" providerId="ADAL" clId="{87EE3E81-54D7-4732-9113-4988429B2D80}" dt="2018-11-21T15:15:20.987" v="659" actId="2696"/>
        <pc:sldMkLst>
          <pc:docMk/>
          <pc:sldMk cId="841501144" sldId="472"/>
        </pc:sldMkLst>
        <pc:spChg chg="mod">
          <ac:chgData name="Buchner, Thomas" userId="dcdd08b7-1529-408e-93b1-25fdc0899d57" providerId="ADAL" clId="{87EE3E81-54D7-4732-9113-4988429B2D80}" dt="2018-11-21T15:12:33.062" v="326" actId="790"/>
          <ac:spMkLst>
            <pc:docMk/>
            <pc:sldMk cId="841501144" sldId="472"/>
            <ac:spMk id="2" creationId="{1017A8EE-585A-456E-A1D4-122E5BE4D8A1}"/>
          </ac:spMkLst>
        </pc:spChg>
        <pc:spChg chg="mod">
          <ac:chgData name="Buchner, Thomas" userId="dcdd08b7-1529-408e-93b1-25fdc0899d57" providerId="ADAL" clId="{87EE3E81-54D7-4732-9113-4988429B2D80}" dt="2018-11-21T15:12:33.063" v="327" actId="790"/>
          <ac:spMkLst>
            <pc:docMk/>
            <pc:sldMk cId="841501144" sldId="472"/>
            <ac:spMk id="3" creationId="{9B391AEA-1854-421A-8315-21D7EA9D2EA4}"/>
          </ac:spMkLst>
        </pc:spChg>
      </pc:sldChg>
      <pc:sldMasterChg chg="modSldLayout">
        <pc:chgData name="Buchner, Thomas" userId="dcdd08b7-1529-408e-93b1-25fdc0899d57" providerId="ADAL" clId="{87EE3E81-54D7-4732-9113-4988429B2D80}" dt="2018-11-21T15:12:33.845" v="649" actId="790"/>
        <pc:sldMasterMkLst>
          <pc:docMk/>
          <pc:sldMasterMk cId="3408294523" sldId="2147483733"/>
        </pc:sldMasterMkLst>
        <pc:sldLayoutChg chg="modSp">
          <pc:chgData name="Buchner, Thomas" userId="dcdd08b7-1529-408e-93b1-25fdc0899d57" providerId="ADAL" clId="{87EE3E81-54D7-4732-9113-4988429B2D80}" dt="2018-11-21T15:12:33.673" v="631" actId="790"/>
          <pc:sldLayoutMkLst>
            <pc:docMk/>
            <pc:sldMasterMk cId="3408294523" sldId="2147483733"/>
            <pc:sldLayoutMk cId="781090314" sldId="2147483740"/>
          </pc:sldLayoutMkLst>
          <pc:spChg chg="mod">
            <ac:chgData name="Buchner, Thomas" userId="dcdd08b7-1529-408e-93b1-25fdc0899d57" providerId="ADAL" clId="{87EE3E81-54D7-4732-9113-4988429B2D80}" dt="2018-11-21T15:12:33.673" v="631" actId="790"/>
            <ac:spMkLst>
              <pc:docMk/>
              <pc:sldMasterMk cId="3408294523" sldId="2147483733"/>
              <pc:sldLayoutMk cId="781090314" sldId="2147483740"/>
              <ac:spMk id="2" creationId="{00000000-0000-0000-0000-000000000000}"/>
            </ac:spMkLst>
          </pc:spChg>
          <pc:spChg chg="mod">
            <ac:chgData name="Buchner, Thomas" userId="dcdd08b7-1529-408e-93b1-25fdc0899d57" providerId="ADAL" clId="{87EE3E81-54D7-4732-9113-4988429B2D80}" dt="2018-11-21T15:12:33.671" v="630" actId="790"/>
            <ac:spMkLst>
              <pc:docMk/>
              <pc:sldMasterMk cId="3408294523" sldId="2147483733"/>
              <pc:sldLayoutMk cId="781090314" sldId="2147483740"/>
              <ac:spMk id="93" creationId="{00000000-0000-0000-0000-000000000000}"/>
            </ac:spMkLst>
          </pc:spChg>
        </pc:sldLayoutChg>
        <pc:sldLayoutChg chg="modSp">
          <pc:chgData name="Buchner, Thomas" userId="dcdd08b7-1529-408e-93b1-25fdc0899d57" providerId="ADAL" clId="{87EE3E81-54D7-4732-9113-4988429B2D80}" dt="2018-11-21T15:12:33.433" v="558" actId="790"/>
          <pc:sldLayoutMkLst>
            <pc:docMk/>
            <pc:sldMasterMk cId="3408294523" sldId="2147483733"/>
            <pc:sldLayoutMk cId="1859360619" sldId="2147483741"/>
          </pc:sldLayoutMkLst>
          <pc:spChg chg="mod">
            <ac:chgData name="Buchner, Thomas" userId="dcdd08b7-1529-408e-93b1-25fdc0899d57" providerId="ADAL" clId="{87EE3E81-54D7-4732-9113-4988429B2D80}" dt="2018-11-21T15:12:33.433" v="558" actId="790"/>
            <ac:spMkLst>
              <pc:docMk/>
              <pc:sldMasterMk cId="3408294523" sldId="2147483733"/>
              <pc:sldLayoutMk cId="1859360619" sldId="2147483741"/>
              <ac:spMk id="3" creationId="{00000000-0000-0000-0000-000000000000}"/>
            </ac:spMkLst>
          </pc:spChg>
          <pc:spChg chg="mod">
            <ac:chgData name="Buchner, Thomas" userId="dcdd08b7-1529-408e-93b1-25fdc0899d57" providerId="ADAL" clId="{87EE3E81-54D7-4732-9113-4988429B2D80}" dt="2018-11-21T15:12:33.430" v="557" actId="790"/>
            <ac:spMkLst>
              <pc:docMk/>
              <pc:sldMasterMk cId="3408294523" sldId="2147483733"/>
              <pc:sldLayoutMk cId="1859360619" sldId="2147483741"/>
              <ac:spMk id="4" creationId="{00000000-0000-0000-0000-000000000000}"/>
            </ac:spMkLst>
          </pc:spChg>
        </pc:sldLayoutChg>
        <pc:sldLayoutChg chg="modSp">
          <pc:chgData name="Buchner, Thomas" userId="dcdd08b7-1529-408e-93b1-25fdc0899d57" providerId="ADAL" clId="{87EE3E81-54D7-4732-9113-4988429B2D80}" dt="2018-11-21T15:12:33.443" v="562" actId="790"/>
          <pc:sldLayoutMkLst>
            <pc:docMk/>
            <pc:sldMasterMk cId="3408294523" sldId="2147483733"/>
            <pc:sldLayoutMk cId="2466743634" sldId="2147483743"/>
          </pc:sldLayoutMkLst>
          <pc:spChg chg="mod">
            <ac:chgData name="Buchner, Thomas" userId="dcdd08b7-1529-408e-93b1-25fdc0899d57" providerId="ADAL" clId="{87EE3E81-54D7-4732-9113-4988429B2D80}" dt="2018-11-21T15:12:33.443" v="562" actId="790"/>
            <ac:spMkLst>
              <pc:docMk/>
              <pc:sldMasterMk cId="3408294523" sldId="2147483733"/>
              <pc:sldLayoutMk cId="2466743634" sldId="2147483743"/>
              <ac:spMk id="3" creationId="{00000000-0000-0000-0000-000000000000}"/>
            </ac:spMkLst>
          </pc:spChg>
        </pc:sldLayoutChg>
        <pc:sldLayoutChg chg="modSp">
          <pc:chgData name="Buchner, Thomas" userId="dcdd08b7-1529-408e-93b1-25fdc0899d57" providerId="ADAL" clId="{87EE3E81-54D7-4732-9113-4988429B2D80}" dt="2018-11-21T15:12:33.609" v="610" actId="790"/>
          <pc:sldLayoutMkLst>
            <pc:docMk/>
            <pc:sldMasterMk cId="3408294523" sldId="2147483733"/>
            <pc:sldLayoutMk cId="932785900" sldId="2147483744"/>
          </pc:sldLayoutMkLst>
          <pc:spChg chg="mod">
            <ac:chgData name="Buchner, Thomas" userId="dcdd08b7-1529-408e-93b1-25fdc0899d57" providerId="ADAL" clId="{87EE3E81-54D7-4732-9113-4988429B2D80}" dt="2018-11-21T15:12:33.609" v="610" actId="790"/>
            <ac:spMkLst>
              <pc:docMk/>
              <pc:sldMasterMk cId="3408294523" sldId="2147483733"/>
              <pc:sldLayoutMk cId="932785900" sldId="2147483744"/>
              <ac:spMk id="2" creationId="{00000000-0000-0000-0000-000000000000}"/>
            </ac:spMkLst>
          </pc:spChg>
          <pc:spChg chg="mod">
            <ac:chgData name="Buchner, Thomas" userId="dcdd08b7-1529-408e-93b1-25fdc0899d57" providerId="ADAL" clId="{87EE3E81-54D7-4732-9113-4988429B2D80}" dt="2018-11-21T15:12:33.606" v="609" actId="790"/>
            <ac:spMkLst>
              <pc:docMk/>
              <pc:sldMasterMk cId="3408294523" sldId="2147483733"/>
              <pc:sldLayoutMk cId="932785900" sldId="2147483744"/>
              <ac:spMk id="5" creationId="{00000000-0000-0000-0000-000000000000}"/>
            </ac:spMkLst>
          </pc:spChg>
        </pc:sldLayoutChg>
        <pc:sldLayoutChg chg="modSp">
          <pc:chgData name="Buchner, Thomas" userId="dcdd08b7-1529-408e-93b1-25fdc0899d57" providerId="ADAL" clId="{87EE3E81-54D7-4732-9113-4988429B2D80}" dt="2018-11-21T15:12:33.475" v="570" actId="790"/>
          <pc:sldLayoutMkLst>
            <pc:docMk/>
            <pc:sldMasterMk cId="3408294523" sldId="2147483733"/>
            <pc:sldLayoutMk cId="2630481451" sldId="2147483745"/>
          </pc:sldLayoutMkLst>
          <pc:spChg chg="mod">
            <ac:chgData name="Buchner, Thomas" userId="dcdd08b7-1529-408e-93b1-25fdc0899d57" providerId="ADAL" clId="{87EE3E81-54D7-4732-9113-4988429B2D80}" dt="2018-11-21T15:12:33.475" v="570" actId="790"/>
            <ac:spMkLst>
              <pc:docMk/>
              <pc:sldMasterMk cId="3408294523" sldId="2147483733"/>
              <pc:sldLayoutMk cId="2630481451" sldId="2147483745"/>
              <ac:spMk id="3" creationId="{00000000-0000-0000-0000-000000000000}"/>
            </ac:spMkLst>
          </pc:spChg>
          <pc:spChg chg="mod">
            <ac:chgData name="Buchner, Thomas" userId="dcdd08b7-1529-408e-93b1-25fdc0899d57" providerId="ADAL" clId="{87EE3E81-54D7-4732-9113-4988429B2D80}" dt="2018-11-21T15:12:33.465" v="567" actId="790"/>
            <ac:spMkLst>
              <pc:docMk/>
              <pc:sldMasterMk cId="3408294523" sldId="2147483733"/>
              <pc:sldLayoutMk cId="2630481451" sldId="2147483745"/>
              <ac:spMk id="4" creationId="{00000000-0000-0000-0000-000000000000}"/>
            </ac:spMkLst>
          </pc:spChg>
          <pc:spChg chg="mod">
            <ac:chgData name="Buchner, Thomas" userId="dcdd08b7-1529-408e-93b1-25fdc0899d57" providerId="ADAL" clId="{87EE3E81-54D7-4732-9113-4988429B2D80}" dt="2018-11-21T15:12:33.472" v="569" actId="790"/>
            <ac:spMkLst>
              <pc:docMk/>
              <pc:sldMasterMk cId="3408294523" sldId="2147483733"/>
              <pc:sldLayoutMk cId="2630481451" sldId="2147483745"/>
              <ac:spMk id="5" creationId="{00000000-0000-0000-0000-000000000000}"/>
            </ac:spMkLst>
          </pc:spChg>
        </pc:sldLayoutChg>
        <pc:sldLayoutChg chg="modSp">
          <pc:chgData name="Buchner, Thomas" userId="dcdd08b7-1529-408e-93b1-25fdc0899d57" providerId="ADAL" clId="{87EE3E81-54D7-4732-9113-4988429B2D80}" dt="2018-11-21T15:12:33.637" v="618" actId="790"/>
          <pc:sldLayoutMkLst>
            <pc:docMk/>
            <pc:sldMasterMk cId="3408294523" sldId="2147483733"/>
            <pc:sldLayoutMk cId="552787710" sldId="2147483748"/>
          </pc:sldLayoutMkLst>
          <pc:spChg chg="mod">
            <ac:chgData name="Buchner, Thomas" userId="dcdd08b7-1529-408e-93b1-25fdc0899d57" providerId="ADAL" clId="{87EE3E81-54D7-4732-9113-4988429B2D80}" dt="2018-11-21T15:12:33.637" v="618" actId="790"/>
            <ac:spMkLst>
              <pc:docMk/>
              <pc:sldMasterMk cId="3408294523" sldId="2147483733"/>
              <pc:sldLayoutMk cId="552787710" sldId="2147483748"/>
              <ac:spMk id="2" creationId="{00000000-0000-0000-0000-000000000000}"/>
            </ac:spMkLst>
          </pc:spChg>
          <pc:spChg chg="mod">
            <ac:chgData name="Buchner, Thomas" userId="dcdd08b7-1529-408e-93b1-25fdc0899d57" providerId="ADAL" clId="{87EE3E81-54D7-4732-9113-4988429B2D80}" dt="2018-11-21T15:12:33.627" v="615" actId="790"/>
            <ac:spMkLst>
              <pc:docMk/>
              <pc:sldMasterMk cId="3408294523" sldId="2147483733"/>
              <pc:sldLayoutMk cId="552787710" sldId="2147483748"/>
              <ac:spMk id="5" creationId="{00000000-0000-0000-0000-000000000000}"/>
            </ac:spMkLst>
          </pc:spChg>
          <pc:spChg chg="mod">
            <ac:chgData name="Buchner, Thomas" userId="dcdd08b7-1529-408e-93b1-25fdc0899d57" providerId="ADAL" clId="{87EE3E81-54D7-4732-9113-4988429B2D80}" dt="2018-11-21T15:12:33.634" v="617" actId="790"/>
            <ac:spMkLst>
              <pc:docMk/>
              <pc:sldMasterMk cId="3408294523" sldId="2147483733"/>
              <pc:sldLayoutMk cId="552787710" sldId="2147483748"/>
              <ac:spMk id="7" creationId="{00000000-0000-0000-0000-000000000000}"/>
            </ac:spMkLst>
          </pc:spChg>
        </pc:sldLayoutChg>
        <pc:sldLayoutChg chg="modSp">
          <pc:chgData name="Buchner, Thomas" userId="dcdd08b7-1529-408e-93b1-25fdc0899d57" providerId="ADAL" clId="{87EE3E81-54D7-4732-9113-4988429B2D80}" dt="2018-11-21T15:12:33.660" v="626" actId="790"/>
          <pc:sldLayoutMkLst>
            <pc:docMk/>
            <pc:sldMasterMk cId="3408294523" sldId="2147483733"/>
            <pc:sldLayoutMk cId="4186098743" sldId="2147483751"/>
          </pc:sldLayoutMkLst>
          <pc:spChg chg="mod">
            <ac:chgData name="Buchner, Thomas" userId="dcdd08b7-1529-408e-93b1-25fdc0899d57" providerId="ADAL" clId="{87EE3E81-54D7-4732-9113-4988429B2D80}" dt="2018-11-21T15:12:33.660" v="626" actId="790"/>
            <ac:spMkLst>
              <pc:docMk/>
              <pc:sldMasterMk cId="3408294523" sldId="2147483733"/>
              <pc:sldLayoutMk cId="4186098743" sldId="2147483751"/>
              <ac:spMk id="2" creationId="{00000000-0000-0000-0000-000000000000}"/>
            </ac:spMkLst>
          </pc:spChg>
          <pc:spChg chg="mod">
            <ac:chgData name="Buchner, Thomas" userId="dcdd08b7-1529-408e-93b1-25fdc0899d57" providerId="ADAL" clId="{87EE3E81-54D7-4732-9113-4988429B2D80}" dt="2018-11-21T15:12:33.657" v="625" actId="790"/>
            <ac:spMkLst>
              <pc:docMk/>
              <pc:sldMasterMk cId="3408294523" sldId="2147483733"/>
              <pc:sldLayoutMk cId="4186098743" sldId="2147483751"/>
              <ac:spMk id="7" creationId="{00000000-0000-0000-0000-000000000000}"/>
            </ac:spMkLst>
          </pc:spChg>
        </pc:sldLayoutChg>
        <pc:sldLayoutChg chg="modSp">
          <pc:chgData name="Buchner, Thomas" userId="dcdd08b7-1529-408e-93b1-25fdc0899d57" providerId="ADAL" clId="{87EE3E81-54D7-4732-9113-4988429B2D80}" dt="2018-11-21T15:12:33.665" v="628" actId="790"/>
          <pc:sldLayoutMkLst>
            <pc:docMk/>
            <pc:sldMasterMk cId="3408294523" sldId="2147483733"/>
            <pc:sldLayoutMk cId="3379248371" sldId="2147483753"/>
          </pc:sldLayoutMkLst>
          <pc:spChg chg="mod">
            <ac:chgData name="Buchner, Thomas" userId="dcdd08b7-1529-408e-93b1-25fdc0899d57" providerId="ADAL" clId="{87EE3E81-54D7-4732-9113-4988429B2D80}" dt="2018-11-21T15:12:33.665" v="628" actId="790"/>
            <ac:spMkLst>
              <pc:docMk/>
              <pc:sldMasterMk cId="3408294523" sldId="2147483733"/>
              <pc:sldLayoutMk cId="3379248371" sldId="2147483753"/>
              <ac:spMk id="7" creationId="{00000000-0000-0000-0000-000000000000}"/>
            </ac:spMkLst>
          </pc:spChg>
        </pc:sldLayoutChg>
        <pc:sldLayoutChg chg="modSp">
          <pc:chgData name="Buchner, Thomas" userId="dcdd08b7-1529-408e-93b1-25fdc0899d57" providerId="ADAL" clId="{87EE3E81-54D7-4732-9113-4988429B2D80}" dt="2018-11-21T15:12:33.700" v="640" actId="790"/>
          <pc:sldLayoutMkLst>
            <pc:docMk/>
            <pc:sldMasterMk cId="3408294523" sldId="2147483733"/>
            <pc:sldLayoutMk cId="451925193" sldId="2147483754"/>
          </pc:sldLayoutMkLst>
          <pc:spChg chg="mod">
            <ac:chgData name="Buchner, Thomas" userId="dcdd08b7-1529-408e-93b1-25fdc0899d57" providerId="ADAL" clId="{87EE3E81-54D7-4732-9113-4988429B2D80}" dt="2018-11-21T15:12:33.683" v="633" actId="790"/>
            <ac:spMkLst>
              <pc:docMk/>
              <pc:sldMasterMk cId="3408294523" sldId="2147483733"/>
              <pc:sldLayoutMk cId="451925193" sldId="2147483754"/>
              <ac:spMk id="4" creationId="{00000000-0000-0000-0000-000000000000}"/>
            </ac:spMkLst>
          </pc:spChg>
          <pc:spChg chg="mod">
            <ac:chgData name="Buchner, Thomas" userId="dcdd08b7-1529-408e-93b1-25fdc0899d57" providerId="ADAL" clId="{87EE3E81-54D7-4732-9113-4988429B2D80}" dt="2018-11-21T15:12:33.687" v="635" actId="790"/>
            <ac:spMkLst>
              <pc:docMk/>
              <pc:sldMasterMk cId="3408294523" sldId="2147483733"/>
              <pc:sldLayoutMk cId="451925193" sldId="2147483754"/>
              <ac:spMk id="5" creationId="{00000000-0000-0000-0000-000000000000}"/>
            </ac:spMkLst>
          </pc:spChg>
          <pc:spChg chg="mod">
            <ac:chgData name="Buchner, Thomas" userId="dcdd08b7-1529-408e-93b1-25fdc0899d57" providerId="ADAL" clId="{87EE3E81-54D7-4732-9113-4988429B2D80}" dt="2018-11-21T15:12:33.693" v="637" actId="790"/>
            <ac:spMkLst>
              <pc:docMk/>
              <pc:sldMasterMk cId="3408294523" sldId="2147483733"/>
              <pc:sldLayoutMk cId="451925193" sldId="2147483754"/>
              <ac:spMk id="17" creationId="{00000000-0000-0000-0000-000000000000}"/>
            </ac:spMkLst>
          </pc:spChg>
          <pc:spChg chg="mod">
            <ac:chgData name="Buchner, Thomas" userId="dcdd08b7-1529-408e-93b1-25fdc0899d57" providerId="ADAL" clId="{87EE3E81-54D7-4732-9113-4988429B2D80}" dt="2018-11-21T15:12:33.695" v="638" actId="790"/>
            <ac:spMkLst>
              <pc:docMk/>
              <pc:sldMasterMk cId="3408294523" sldId="2147483733"/>
              <pc:sldLayoutMk cId="451925193" sldId="2147483754"/>
              <ac:spMk id="19" creationId="{00000000-0000-0000-0000-000000000000}"/>
            </ac:spMkLst>
          </pc:spChg>
          <pc:spChg chg="mod">
            <ac:chgData name="Buchner, Thomas" userId="dcdd08b7-1529-408e-93b1-25fdc0899d57" providerId="ADAL" clId="{87EE3E81-54D7-4732-9113-4988429B2D80}" dt="2018-11-21T15:12:33.698" v="639" actId="790"/>
            <ac:spMkLst>
              <pc:docMk/>
              <pc:sldMasterMk cId="3408294523" sldId="2147483733"/>
              <pc:sldLayoutMk cId="451925193" sldId="2147483754"/>
              <ac:spMk id="20" creationId="{00000000-0000-0000-0000-000000000000}"/>
            </ac:spMkLst>
          </pc:spChg>
          <pc:spChg chg="mod">
            <ac:chgData name="Buchner, Thomas" userId="dcdd08b7-1529-408e-93b1-25fdc0899d57" providerId="ADAL" clId="{87EE3E81-54D7-4732-9113-4988429B2D80}" dt="2018-11-21T15:12:33.700" v="640" actId="790"/>
            <ac:spMkLst>
              <pc:docMk/>
              <pc:sldMasterMk cId="3408294523" sldId="2147483733"/>
              <pc:sldLayoutMk cId="451925193" sldId="2147483754"/>
              <ac:spMk id="21" creationId="{00000000-0000-0000-0000-000000000000}"/>
            </ac:spMkLst>
          </pc:spChg>
        </pc:sldLayoutChg>
        <pc:sldLayoutChg chg="modSp">
          <pc:chgData name="Buchner, Thomas" userId="dcdd08b7-1529-408e-93b1-25fdc0899d57" providerId="ADAL" clId="{87EE3E81-54D7-4732-9113-4988429B2D80}" dt="2018-11-21T15:12:33.845" v="649" actId="790"/>
          <pc:sldLayoutMkLst>
            <pc:docMk/>
            <pc:sldMasterMk cId="3408294523" sldId="2147483733"/>
            <pc:sldLayoutMk cId="1911862759" sldId="2147483755"/>
          </pc:sldLayoutMkLst>
          <pc:spChg chg="mod">
            <ac:chgData name="Buchner, Thomas" userId="dcdd08b7-1529-408e-93b1-25fdc0899d57" providerId="ADAL" clId="{87EE3E81-54D7-4732-9113-4988429B2D80}" dt="2018-11-21T15:12:33.823" v="642" actId="790"/>
            <ac:spMkLst>
              <pc:docMk/>
              <pc:sldMasterMk cId="3408294523" sldId="2147483733"/>
              <pc:sldLayoutMk cId="1911862759" sldId="2147483755"/>
              <ac:spMk id="4" creationId="{00000000-0000-0000-0000-000000000000}"/>
            </ac:spMkLst>
          </pc:spChg>
          <pc:spChg chg="mod">
            <ac:chgData name="Buchner, Thomas" userId="dcdd08b7-1529-408e-93b1-25fdc0899d57" providerId="ADAL" clId="{87EE3E81-54D7-4732-9113-4988429B2D80}" dt="2018-11-21T15:12:33.830" v="644" actId="790"/>
            <ac:spMkLst>
              <pc:docMk/>
              <pc:sldMasterMk cId="3408294523" sldId="2147483733"/>
              <pc:sldLayoutMk cId="1911862759" sldId="2147483755"/>
              <ac:spMk id="5" creationId="{00000000-0000-0000-0000-000000000000}"/>
            </ac:spMkLst>
          </pc:spChg>
          <pc:spChg chg="mod">
            <ac:chgData name="Buchner, Thomas" userId="dcdd08b7-1529-408e-93b1-25fdc0899d57" providerId="ADAL" clId="{87EE3E81-54D7-4732-9113-4988429B2D80}" dt="2018-11-21T15:12:33.836" v="646" actId="790"/>
            <ac:spMkLst>
              <pc:docMk/>
              <pc:sldMasterMk cId="3408294523" sldId="2147483733"/>
              <pc:sldLayoutMk cId="1911862759" sldId="2147483755"/>
              <ac:spMk id="17" creationId="{00000000-0000-0000-0000-000000000000}"/>
            </ac:spMkLst>
          </pc:spChg>
          <pc:spChg chg="mod">
            <ac:chgData name="Buchner, Thomas" userId="dcdd08b7-1529-408e-93b1-25fdc0899d57" providerId="ADAL" clId="{87EE3E81-54D7-4732-9113-4988429B2D80}" dt="2018-11-21T15:12:33.838" v="647" actId="790"/>
            <ac:spMkLst>
              <pc:docMk/>
              <pc:sldMasterMk cId="3408294523" sldId="2147483733"/>
              <pc:sldLayoutMk cId="1911862759" sldId="2147483755"/>
              <ac:spMk id="19" creationId="{00000000-0000-0000-0000-000000000000}"/>
            </ac:spMkLst>
          </pc:spChg>
          <pc:spChg chg="mod">
            <ac:chgData name="Buchner, Thomas" userId="dcdd08b7-1529-408e-93b1-25fdc0899d57" providerId="ADAL" clId="{87EE3E81-54D7-4732-9113-4988429B2D80}" dt="2018-11-21T15:12:33.841" v="648" actId="790"/>
            <ac:spMkLst>
              <pc:docMk/>
              <pc:sldMasterMk cId="3408294523" sldId="2147483733"/>
              <pc:sldLayoutMk cId="1911862759" sldId="2147483755"/>
              <ac:spMk id="20" creationId="{00000000-0000-0000-0000-000000000000}"/>
            </ac:spMkLst>
          </pc:spChg>
          <pc:spChg chg="mod">
            <ac:chgData name="Buchner, Thomas" userId="dcdd08b7-1529-408e-93b1-25fdc0899d57" providerId="ADAL" clId="{87EE3E81-54D7-4732-9113-4988429B2D80}" dt="2018-11-21T15:12:33.845" v="649" actId="790"/>
            <ac:spMkLst>
              <pc:docMk/>
              <pc:sldMasterMk cId="3408294523" sldId="2147483733"/>
              <pc:sldLayoutMk cId="1911862759" sldId="2147483755"/>
              <ac:spMk id="21" creationId="{00000000-0000-0000-0000-000000000000}"/>
            </ac:spMkLst>
          </pc:spChg>
        </pc:sldLayoutChg>
        <pc:sldLayoutChg chg="modSp">
          <pc:chgData name="Buchner, Thomas" userId="dcdd08b7-1529-408e-93b1-25fdc0899d57" providerId="ADAL" clId="{87EE3E81-54D7-4732-9113-4988429B2D80}" dt="2018-11-21T15:12:33.624" v="614" actId="790"/>
          <pc:sldLayoutMkLst>
            <pc:docMk/>
            <pc:sldMasterMk cId="3408294523" sldId="2147483733"/>
            <pc:sldLayoutMk cId="3425020262" sldId="2147483757"/>
          </pc:sldLayoutMkLst>
          <pc:spChg chg="mod">
            <ac:chgData name="Buchner, Thomas" userId="dcdd08b7-1529-408e-93b1-25fdc0899d57" providerId="ADAL" clId="{87EE3E81-54D7-4732-9113-4988429B2D80}" dt="2018-11-21T15:12:33.624" v="614" actId="790"/>
            <ac:spMkLst>
              <pc:docMk/>
              <pc:sldMasterMk cId="3408294523" sldId="2147483733"/>
              <pc:sldLayoutMk cId="3425020262" sldId="2147483757"/>
              <ac:spMk id="3" creationId="{00000000-0000-0000-0000-000000000000}"/>
            </ac:spMkLst>
          </pc:spChg>
          <pc:spChg chg="mod">
            <ac:chgData name="Buchner, Thomas" userId="dcdd08b7-1529-408e-93b1-25fdc0899d57" providerId="ADAL" clId="{87EE3E81-54D7-4732-9113-4988429B2D80}" dt="2018-11-21T15:12:33.612" v="611" actId="790"/>
            <ac:spMkLst>
              <pc:docMk/>
              <pc:sldMasterMk cId="3408294523" sldId="2147483733"/>
              <pc:sldLayoutMk cId="3425020262" sldId="2147483757"/>
              <ac:spMk id="5" creationId="{00000000-0000-0000-0000-000000000000}"/>
            </ac:spMkLst>
          </pc:spChg>
          <pc:spChg chg="mod">
            <ac:chgData name="Buchner, Thomas" userId="dcdd08b7-1529-408e-93b1-25fdc0899d57" providerId="ADAL" clId="{87EE3E81-54D7-4732-9113-4988429B2D80}" dt="2018-11-21T15:12:33.622" v="613" actId="790"/>
            <ac:spMkLst>
              <pc:docMk/>
              <pc:sldMasterMk cId="3408294523" sldId="2147483733"/>
              <pc:sldLayoutMk cId="3425020262" sldId="2147483757"/>
              <ac:spMk id="7" creationId="{00000000-0000-0000-0000-000000000000}"/>
            </ac:spMkLst>
          </pc:spChg>
        </pc:sldLayoutChg>
        <pc:sldLayoutChg chg="modSp">
          <pc:chgData name="Buchner, Thomas" userId="dcdd08b7-1529-408e-93b1-25fdc0899d57" providerId="ADAL" clId="{87EE3E81-54D7-4732-9113-4988429B2D80}" dt="2018-11-21T15:12:33.497" v="577" actId="790"/>
          <pc:sldLayoutMkLst>
            <pc:docMk/>
            <pc:sldMasterMk cId="3408294523" sldId="2147483733"/>
            <pc:sldLayoutMk cId="866416376" sldId="2147483760"/>
          </pc:sldLayoutMkLst>
          <pc:spChg chg="mod">
            <ac:chgData name="Buchner, Thomas" userId="dcdd08b7-1529-408e-93b1-25fdc0899d57" providerId="ADAL" clId="{87EE3E81-54D7-4732-9113-4988429B2D80}" dt="2018-11-21T15:12:33.497" v="577" actId="790"/>
            <ac:spMkLst>
              <pc:docMk/>
              <pc:sldMasterMk cId="3408294523" sldId="2147483733"/>
              <pc:sldLayoutMk cId="866416376" sldId="2147483760"/>
              <ac:spMk id="2" creationId="{00000000-0000-0000-0000-000000000000}"/>
            </ac:spMkLst>
          </pc:spChg>
          <pc:spChg chg="mod">
            <ac:chgData name="Buchner, Thomas" userId="dcdd08b7-1529-408e-93b1-25fdc0899d57" providerId="ADAL" clId="{87EE3E81-54D7-4732-9113-4988429B2D80}" dt="2018-11-21T15:12:33.494" v="576" actId="790"/>
            <ac:spMkLst>
              <pc:docMk/>
              <pc:sldMasterMk cId="3408294523" sldId="2147483733"/>
              <pc:sldLayoutMk cId="866416376" sldId="2147483760"/>
              <ac:spMk id="4" creationId="{00000000-0000-0000-0000-000000000000}"/>
            </ac:spMkLst>
          </pc:spChg>
          <pc:spChg chg="mod">
            <ac:chgData name="Buchner, Thomas" userId="dcdd08b7-1529-408e-93b1-25fdc0899d57" providerId="ADAL" clId="{87EE3E81-54D7-4732-9113-4988429B2D80}" dt="2018-11-21T15:12:33.488" v="574" actId="790"/>
            <ac:spMkLst>
              <pc:docMk/>
              <pc:sldMasterMk cId="3408294523" sldId="2147483733"/>
              <pc:sldLayoutMk cId="866416376" sldId="2147483760"/>
              <ac:spMk id="6" creationId="{00000000-0000-0000-0000-000000000000}"/>
            </ac:spMkLst>
          </pc:spChg>
          <pc:spChg chg="mod">
            <ac:chgData name="Buchner, Thomas" userId="dcdd08b7-1529-408e-93b1-25fdc0899d57" providerId="ADAL" clId="{87EE3E81-54D7-4732-9113-4988429B2D80}" dt="2018-11-21T15:12:33.481" v="572" actId="790"/>
            <ac:spMkLst>
              <pc:docMk/>
              <pc:sldMasterMk cId="3408294523" sldId="2147483733"/>
              <pc:sldLayoutMk cId="866416376" sldId="2147483760"/>
              <ac:spMk id="7" creationId="{00000000-0000-0000-0000-000000000000}"/>
            </ac:spMkLst>
          </pc:spChg>
        </pc:sldLayoutChg>
        <pc:sldLayoutChg chg="modSp">
          <pc:chgData name="Buchner, Thomas" userId="dcdd08b7-1529-408e-93b1-25fdc0899d57" providerId="ADAL" clId="{87EE3E81-54D7-4732-9113-4988429B2D80}" dt="2018-11-21T15:12:33.639" v="619" actId="790"/>
          <pc:sldLayoutMkLst>
            <pc:docMk/>
            <pc:sldMasterMk cId="3408294523" sldId="2147483733"/>
            <pc:sldLayoutMk cId="1901049876" sldId="2147483762"/>
          </pc:sldLayoutMkLst>
          <pc:spChg chg="mod">
            <ac:chgData name="Buchner, Thomas" userId="dcdd08b7-1529-408e-93b1-25fdc0899d57" providerId="ADAL" clId="{87EE3E81-54D7-4732-9113-4988429B2D80}" dt="2018-11-21T15:12:33.639" v="619" actId="790"/>
            <ac:spMkLst>
              <pc:docMk/>
              <pc:sldMasterMk cId="3408294523" sldId="2147483733"/>
              <pc:sldLayoutMk cId="1901049876" sldId="2147483762"/>
              <ac:spMk id="5" creationId="{00000000-0000-0000-0000-000000000000}"/>
            </ac:spMkLst>
          </pc:spChg>
        </pc:sldLayoutChg>
        <pc:sldLayoutChg chg="modSp">
          <pc:chgData name="Buchner, Thomas" userId="dcdd08b7-1529-408e-93b1-25fdc0899d57" providerId="ADAL" clId="{87EE3E81-54D7-4732-9113-4988429B2D80}" dt="2018-11-21T15:12:33.655" v="624" actId="790"/>
          <pc:sldLayoutMkLst>
            <pc:docMk/>
            <pc:sldMasterMk cId="3408294523" sldId="2147483733"/>
            <pc:sldLayoutMk cId="1287227243" sldId="2147483763"/>
          </pc:sldLayoutMkLst>
          <pc:spChg chg="mod">
            <ac:chgData name="Buchner, Thomas" userId="dcdd08b7-1529-408e-93b1-25fdc0899d57" providerId="ADAL" clId="{87EE3E81-54D7-4732-9113-4988429B2D80}" dt="2018-11-21T15:12:33.655" v="624" actId="790"/>
            <ac:spMkLst>
              <pc:docMk/>
              <pc:sldMasterMk cId="3408294523" sldId="2147483733"/>
              <pc:sldLayoutMk cId="1287227243" sldId="2147483763"/>
              <ac:spMk id="3" creationId="{00000000-0000-0000-0000-000000000000}"/>
            </ac:spMkLst>
          </pc:spChg>
          <pc:spChg chg="mod">
            <ac:chgData name="Buchner, Thomas" userId="dcdd08b7-1529-408e-93b1-25fdc0899d57" providerId="ADAL" clId="{87EE3E81-54D7-4732-9113-4988429B2D80}" dt="2018-11-21T15:12:33.652" v="623" actId="790"/>
            <ac:spMkLst>
              <pc:docMk/>
              <pc:sldMasterMk cId="3408294523" sldId="2147483733"/>
              <pc:sldLayoutMk cId="1287227243" sldId="2147483763"/>
              <ac:spMk id="4" creationId="{00000000-0000-0000-0000-000000000000}"/>
            </ac:spMkLst>
          </pc:spChg>
          <pc:spChg chg="mod">
            <ac:chgData name="Buchner, Thomas" userId="dcdd08b7-1529-408e-93b1-25fdc0899d57" providerId="ADAL" clId="{87EE3E81-54D7-4732-9113-4988429B2D80}" dt="2018-11-21T15:12:33.645" v="621" actId="790"/>
            <ac:spMkLst>
              <pc:docMk/>
              <pc:sldMasterMk cId="3408294523" sldId="2147483733"/>
              <pc:sldLayoutMk cId="1287227243" sldId="2147483763"/>
              <ac:spMk id="5" creationId="{00000000-0000-0000-0000-000000000000}"/>
            </ac:spMkLst>
          </pc:spChg>
        </pc:sldLayoutChg>
        <pc:sldLayoutChg chg="modSp">
          <pc:chgData name="Buchner, Thomas" userId="dcdd08b7-1529-408e-93b1-25fdc0899d57" providerId="ADAL" clId="{87EE3E81-54D7-4732-9113-4988429B2D80}" dt="2018-11-21T15:12:33.435" v="559" actId="790"/>
          <pc:sldLayoutMkLst>
            <pc:docMk/>
            <pc:sldMasterMk cId="3408294523" sldId="2147483733"/>
            <pc:sldLayoutMk cId="4109527874" sldId="2147483765"/>
          </pc:sldLayoutMkLst>
          <pc:spChg chg="mod">
            <ac:chgData name="Buchner, Thomas" userId="dcdd08b7-1529-408e-93b1-25fdc0899d57" providerId="ADAL" clId="{87EE3E81-54D7-4732-9113-4988429B2D80}" dt="2018-11-21T15:12:33.435" v="559" actId="790"/>
            <ac:spMkLst>
              <pc:docMk/>
              <pc:sldMasterMk cId="3408294523" sldId="2147483733"/>
              <pc:sldLayoutMk cId="4109527874" sldId="2147483765"/>
              <ac:spMk id="2" creationId="{00000000-0000-0000-0000-000000000000}"/>
            </ac:spMkLst>
          </pc:spChg>
        </pc:sldLayoutChg>
        <pc:sldLayoutChg chg="modSp">
          <pc:chgData name="Buchner, Thomas" userId="dcdd08b7-1529-408e-93b1-25fdc0899d57" providerId="ADAL" clId="{87EE3E81-54D7-4732-9113-4988429B2D80}" dt="2018-11-21T15:12:33.440" v="561" actId="790"/>
          <pc:sldLayoutMkLst>
            <pc:docMk/>
            <pc:sldMasterMk cId="3408294523" sldId="2147483733"/>
            <pc:sldLayoutMk cId="1008985274" sldId="2147483767"/>
          </pc:sldLayoutMkLst>
          <pc:spChg chg="mod">
            <ac:chgData name="Buchner, Thomas" userId="dcdd08b7-1529-408e-93b1-25fdc0899d57" providerId="ADAL" clId="{87EE3E81-54D7-4732-9113-4988429B2D80}" dt="2018-11-21T15:12:33.440" v="561" actId="790"/>
            <ac:spMkLst>
              <pc:docMk/>
              <pc:sldMasterMk cId="3408294523" sldId="2147483733"/>
              <pc:sldLayoutMk cId="1008985274" sldId="2147483767"/>
              <ac:spMk id="2" creationId="{00000000-0000-0000-0000-000000000000}"/>
            </ac:spMkLst>
          </pc:spChg>
          <pc:spChg chg="mod">
            <ac:chgData name="Buchner, Thomas" userId="dcdd08b7-1529-408e-93b1-25fdc0899d57" providerId="ADAL" clId="{87EE3E81-54D7-4732-9113-4988429B2D80}" dt="2018-11-21T15:12:33.438" v="560" actId="790"/>
            <ac:spMkLst>
              <pc:docMk/>
              <pc:sldMasterMk cId="3408294523" sldId="2147483733"/>
              <pc:sldLayoutMk cId="1008985274" sldId="2147483767"/>
              <ac:spMk id="4" creationId="{00000000-0000-0000-0000-000000000000}"/>
            </ac:spMkLst>
          </pc:spChg>
        </pc:sldLayoutChg>
        <pc:sldLayoutChg chg="modSp">
          <pc:chgData name="Buchner, Thomas" userId="dcdd08b7-1529-408e-93b1-25fdc0899d57" providerId="ADAL" clId="{87EE3E81-54D7-4732-9113-4988429B2D80}" dt="2018-11-21T15:12:33.516" v="584" actId="790"/>
          <pc:sldLayoutMkLst>
            <pc:docMk/>
            <pc:sldMasterMk cId="3408294523" sldId="2147483733"/>
            <pc:sldLayoutMk cId="2504941297" sldId="2147483768"/>
          </pc:sldLayoutMkLst>
          <pc:spChg chg="mod">
            <ac:chgData name="Buchner, Thomas" userId="dcdd08b7-1529-408e-93b1-25fdc0899d57" providerId="ADAL" clId="{87EE3E81-54D7-4732-9113-4988429B2D80}" dt="2018-11-21T15:12:33.499" v="578" actId="790"/>
            <ac:spMkLst>
              <pc:docMk/>
              <pc:sldMasterMk cId="3408294523" sldId="2147483733"/>
              <pc:sldLayoutMk cId="2504941297" sldId="2147483768"/>
              <ac:spMk id="2" creationId="{00000000-0000-0000-0000-000000000000}"/>
            </ac:spMkLst>
          </pc:spChg>
          <pc:spChg chg="mod">
            <ac:chgData name="Buchner, Thomas" userId="dcdd08b7-1529-408e-93b1-25fdc0899d57" providerId="ADAL" clId="{87EE3E81-54D7-4732-9113-4988429B2D80}" dt="2018-11-21T15:12:33.505" v="580" actId="790"/>
            <ac:spMkLst>
              <pc:docMk/>
              <pc:sldMasterMk cId="3408294523" sldId="2147483733"/>
              <pc:sldLayoutMk cId="2504941297" sldId="2147483768"/>
              <ac:spMk id="3" creationId="{00000000-0000-0000-0000-000000000000}"/>
            </ac:spMkLst>
          </pc:spChg>
          <pc:spChg chg="mod">
            <ac:chgData name="Buchner, Thomas" userId="dcdd08b7-1529-408e-93b1-25fdc0899d57" providerId="ADAL" clId="{87EE3E81-54D7-4732-9113-4988429B2D80}" dt="2018-11-21T15:12:33.508" v="581" actId="790"/>
            <ac:spMkLst>
              <pc:docMk/>
              <pc:sldMasterMk cId="3408294523" sldId="2147483733"/>
              <pc:sldLayoutMk cId="2504941297" sldId="2147483768"/>
              <ac:spMk id="5" creationId="{00000000-0000-0000-0000-000000000000}"/>
            </ac:spMkLst>
          </pc:spChg>
          <pc:spChg chg="mod">
            <ac:chgData name="Buchner, Thomas" userId="dcdd08b7-1529-408e-93b1-25fdc0899d57" providerId="ADAL" clId="{87EE3E81-54D7-4732-9113-4988429B2D80}" dt="2018-11-21T15:12:33.513" v="583" actId="790"/>
            <ac:spMkLst>
              <pc:docMk/>
              <pc:sldMasterMk cId="3408294523" sldId="2147483733"/>
              <pc:sldLayoutMk cId="2504941297" sldId="2147483768"/>
              <ac:spMk id="17" creationId="{00000000-0000-0000-0000-000000000000}"/>
            </ac:spMkLst>
          </pc:spChg>
          <pc:spChg chg="mod">
            <ac:chgData name="Buchner, Thomas" userId="dcdd08b7-1529-408e-93b1-25fdc0899d57" providerId="ADAL" clId="{87EE3E81-54D7-4732-9113-4988429B2D80}" dt="2018-11-21T15:12:33.516" v="584" actId="790"/>
            <ac:spMkLst>
              <pc:docMk/>
              <pc:sldMasterMk cId="3408294523" sldId="2147483733"/>
              <pc:sldLayoutMk cId="2504941297" sldId="2147483768"/>
              <ac:spMk id="18" creationId="{00000000-0000-0000-0000-000000000000}"/>
            </ac:spMkLst>
          </pc:spChg>
        </pc:sldLayoutChg>
        <pc:sldLayoutChg chg="modSp">
          <pc:chgData name="Buchner, Thomas" userId="dcdd08b7-1529-408e-93b1-25fdc0899d57" providerId="ADAL" clId="{87EE3E81-54D7-4732-9113-4988429B2D80}" dt="2018-11-21T15:12:33.558" v="594" actId="790"/>
          <pc:sldLayoutMkLst>
            <pc:docMk/>
            <pc:sldMasterMk cId="3408294523" sldId="2147483733"/>
            <pc:sldLayoutMk cId="727667599" sldId="2147483769"/>
          </pc:sldLayoutMkLst>
          <pc:spChg chg="mod">
            <ac:chgData name="Buchner, Thomas" userId="dcdd08b7-1529-408e-93b1-25fdc0899d57" providerId="ADAL" clId="{87EE3E81-54D7-4732-9113-4988429B2D80}" dt="2018-11-21T15:12:33.519" v="585" actId="790"/>
            <ac:spMkLst>
              <pc:docMk/>
              <pc:sldMasterMk cId="3408294523" sldId="2147483733"/>
              <pc:sldLayoutMk cId="727667599" sldId="2147483769"/>
              <ac:spMk id="2" creationId="{00000000-0000-0000-0000-000000000000}"/>
            </ac:spMkLst>
          </pc:spChg>
          <pc:spChg chg="mod">
            <ac:chgData name="Buchner, Thomas" userId="dcdd08b7-1529-408e-93b1-25fdc0899d57" providerId="ADAL" clId="{87EE3E81-54D7-4732-9113-4988429B2D80}" dt="2018-11-21T15:12:33.525" v="587" actId="790"/>
            <ac:spMkLst>
              <pc:docMk/>
              <pc:sldMasterMk cId="3408294523" sldId="2147483733"/>
              <pc:sldLayoutMk cId="727667599" sldId="2147483769"/>
              <ac:spMk id="3" creationId="{00000000-0000-0000-0000-000000000000}"/>
            </ac:spMkLst>
          </pc:spChg>
          <pc:spChg chg="mod">
            <ac:chgData name="Buchner, Thomas" userId="dcdd08b7-1529-408e-93b1-25fdc0899d57" providerId="ADAL" clId="{87EE3E81-54D7-4732-9113-4988429B2D80}" dt="2018-11-21T15:12:33.529" v="588" actId="790"/>
            <ac:spMkLst>
              <pc:docMk/>
              <pc:sldMasterMk cId="3408294523" sldId="2147483733"/>
              <pc:sldLayoutMk cId="727667599" sldId="2147483769"/>
              <ac:spMk id="5" creationId="{00000000-0000-0000-0000-000000000000}"/>
            </ac:spMkLst>
          </pc:spChg>
          <pc:spChg chg="mod">
            <ac:chgData name="Buchner, Thomas" userId="dcdd08b7-1529-408e-93b1-25fdc0899d57" providerId="ADAL" clId="{87EE3E81-54D7-4732-9113-4988429B2D80}" dt="2018-11-21T15:12:33.553" v="593" actId="790"/>
            <ac:spMkLst>
              <pc:docMk/>
              <pc:sldMasterMk cId="3408294523" sldId="2147483733"/>
              <pc:sldLayoutMk cId="727667599" sldId="2147483769"/>
              <ac:spMk id="9" creationId="{00000000-0000-0000-0000-000000000000}"/>
            </ac:spMkLst>
          </pc:spChg>
          <pc:spChg chg="mod">
            <ac:chgData name="Buchner, Thomas" userId="dcdd08b7-1529-408e-93b1-25fdc0899d57" providerId="ADAL" clId="{87EE3E81-54D7-4732-9113-4988429B2D80}" dt="2018-11-21T15:12:33.558" v="594" actId="790"/>
            <ac:spMkLst>
              <pc:docMk/>
              <pc:sldMasterMk cId="3408294523" sldId="2147483733"/>
              <pc:sldLayoutMk cId="727667599" sldId="2147483769"/>
              <ac:spMk id="10" creationId="{00000000-0000-0000-0000-000000000000}"/>
            </ac:spMkLst>
          </pc:spChg>
          <pc:spChg chg="mod">
            <ac:chgData name="Buchner, Thomas" userId="dcdd08b7-1529-408e-93b1-25fdc0899d57" providerId="ADAL" clId="{87EE3E81-54D7-4732-9113-4988429B2D80}" dt="2018-11-21T15:12:33.539" v="590" actId="790"/>
            <ac:spMkLst>
              <pc:docMk/>
              <pc:sldMasterMk cId="3408294523" sldId="2147483733"/>
              <pc:sldLayoutMk cId="727667599" sldId="2147483769"/>
              <ac:spMk id="17" creationId="{00000000-0000-0000-0000-000000000000}"/>
            </ac:spMkLst>
          </pc:spChg>
          <pc:spChg chg="mod">
            <ac:chgData name="Buchner, Thomas" userId="dcdd08b7-1529-408e-93b1-25fdc0899d57" providerId="ADAL" clId="{87EE3E81-54D7-4732-9113-4988429B2D80}" dt="2018-11-21T15:12:33.543" v="591" actId="790"/>
            <ac:spMkLst>
              <pc:docMk/>
              <pc:sldMasterMk cId="3408294523" sldId="2147483733"/>
              <pc:sldLayoutMk cId="727667599" sldId="2147483769"/>
              <ac:spMk id="18" creationId="{00000000-0000-0000-0000-000000000000}"/>
            </ac:spMkLst>
          </pc:spChg>
        </pc:sldLayoutChg>
        <pc:sldLayoutChg chg="modSp">
          <pc:chgData name="Buchner, Thomas" userId="dcdd08b7-1529-408e-93b1-25fdc0899d57" providerId="ADAL" clId="{87EE3E81-54D7-4732-9113-4988429B2D80}" dt="2018-11-21T15:12:33.598" v="607" actId="790"/>
          <pc:sldLayoutMkLst>
            <pc:docMk/>
            <pc:sldMasterMk cId="3408294523" sldId="2147483733"/>
            <pc:sldLayoutMk cId="2680594478" sldId="2147483770"/>
          </pc:sldLayoutMkLst>
          <pc:spChg chg="mod">
            <ac:chgData name="Buchner, Thomas" userId="dcdd08b7-1529-408e-93b1-25fdc0899d57" providerId="ADAL" clId="{87EE3E81-54D7-4732-9113-4988429B2D80}" dt="2018-11-21T15:12:33.562" v="595" actId="790"/>
            <ac:spMkLst>
              <pc:docMk/>
              <pc:sldMasterMk cId="3408294523" sldId="2147483733"/>
              <pc:sldLayoutMk cId="2680594478" sldId="2147483770"/>
              <ac:spMk id="2" creationId="{00000000-0000-0000-0000-000000000000}"/>
            </ac:spMkLst>
          </pc:spChg>
          <pc:spChg chg="mod">
            <ac:chgData name="Buchner, Thomas" userId="dcdd08b7-1529-408e-93b1-25fdc0899d57" providerId="ADAL" clId="{87EE3E81-54D7-4732-9113-4988429B2D80}" dt="2018-11-21T15:12:33.570" v="597" actId="790"/>
            <ac:spMkLst>
              <pc:docMk/>
              <pc:sldMasterMk cId="3408294523" sldId="2147483733"/>
              <pc:sldLayoutMk cId="2680594478" sldId="2147483770"/>
              <ac:spMk id="3" creationId="{00000000-0000-0000-0000-000000000000}"/>
            </ac:spMkLst>
          </pc:spChg>
          <pc:spChg chg="mod">
            <ac:chgData name="Buchner, Thomas" userId="dcdd08b7-1529-408e-93b1-25fdc0899d57" providerId="ADAL" clId="{87EE3E81-54D7-4732-9113-4988429B2D80}" dt="2018-11-21T15:12:33.573" v="598" actId="790"/>
            <ac:spMkLst>
              <pc:docMk/>
              <pc:sldMasterMk cId="3408294523" sldId="2147483733"/>
              <pc:sldLayoutMk cId="2680594478" sldId="2147483770"/>
              <ac:spMk id="5" creationId="{00000000-0000-0000-0000-000000000000}"/>
            </ac:spMkLst>
          </pc:spChg>
          <pc:spChg chg="mod">
            <ac:chgData name="Buchner, Thomas" userId="dcdd08b7-1529-408e-93b1-25fdc0899d57" providerId="ADAL" clId="{87EE3E81-54D7-4732-9113-4988429B2D80}" dt="2018-11-21T15:12:33.587" v="603" actId="790"/>
            <ac:spMkLst>
              <pc:docMk/>
              <pc:sldMasterMk cId="3408294523" sldId="2147483733"/>
              <pc:sldLayoutMk cId="2680594478" sldId="2147483770"/>
              <ac:spMk id="9" creationId="{00000000-0000-0000-0000-000000000000}"/>
            </ac:spMkLst>
          </pc:spChg>
          <pc:spChg chg="mod">
            <ac:chgData name="Buchner, Thomas" userId="dcdd08b7-1529-408e-93b1-25fdc0899d57" providerId="ADAL" clId="{87EE3E81-54D7-4732-9113-4988429B2D80}" dt="2018-11-21T15:12:33.589" v="604" actId="790"/>
            <ac:spMkLst>
              <pc:docMk/>
              <pc:sldMasterMk cId="3408294523" sldId="2147483733"/>
              <pc:sldLayoutMk cId="2680594478" sldId="2147483770"/>
              <ac:spMk id="10" creationId="{00000000-0000-0000-0000-000000000000}"/>
            </ac:spMkLst>
          </pc:spChg>
          <pc:spChg chg="mod">
            <ac:chgData name="Buchner, Thomas" userId="dcdd08b7-1529-408e-93b1-25fdc0899d57" providerId="ADAL" clId="{87EE3E81-54D7-4732-9113-4988429B2D80}" dt="2018-11-21T15:12:33.595" v="606" actId="790"/>
            <ac:spMkLst>
              <pc:docMk/>
              <pc:sldMasterMk cId="3408294523" sldId="2147483733"/>
              <pc:sldLayoutMk cId="2680594478" sldId="2147483770"/>
              <ac:spMk id="13" creationId="{00000000-0000-0000-0000-000000000000}"/>
            </ac:spMkLst>
          </pc:spChg>
          <pc:spChg chg="mod">
            <ac:chgData name="Buchner, Thomas" userId="dcdd08b7-1529-408e-93b1-25fdc0899d57" providerId="ADAL" clId="{87EE3E81-54D7-4732-9113-4988429B2D80}" dt="2018-11-21T15:12:33.598" v="607" actId="790"/>
            <ac:spMkLst>
              <pc:docMk/>
              <pc:sldMasterMk cId="3408294523" sldId="2147483733"/>
              <pc:sldLayoutMk cId="2680594478" sldId="2147483770"/>
              <ac:spMk id="14" creationId="{00000000-0000-0000-0000-000000000000}"/>
            </ac:spMkLst>
          </pc:spChg>
          <pc:spChg chg="mod">
            <ac:chgData name="Buchner, Thomas" userId="dcdd08b7-1529-408e-93b1-25fdc0899d57" providerId="ADAL" clId="{87EE3E81-54D7-4732-9113-4988429B2D80}" dt="2018-11-21T15:12:33.578" v="600" actId="790"/>
            <ac:spMkLst>
              <pc:docMk/>
              <pc:sldMasterMk cId="3408294523" sldId="2147483733"/>
              <pc:sldLayoutMk cId="2680594478" sldId="2147483770"/>
              <ac:spMk id="17" creationId="{00000000-0000-0000-0000-000000000000}"/>
            </ac:spMkLst>
          </pc:spChg>
          <pc:spChg chg="mod">
            <ac:chgData name="Buchner, Thomas" userId="dcdd08b7-1529-408e-93b1-25fdc0899d57" providerId="ADAL" clId="{87EE3E81-54D7-4732-9113-4988429B2D80}" dt="2018-11-21T15:12:33.581" v="601" actId="790"/>
            <ac:spMkLst>
              <pc:docMk/>
              <pc:sldMasterMk cId="3408294523" sldId="2147483733"/>
              <pc:sldLayoutMk cId="2680594478" sldId="2147483770"/>
              <ac:spMk id="18" creationId="{00000000-0000-0000-0000-000000000000}"/>
            </ac:spMkLst>
          </pc:spChg>
        </pc:sldLayoutChg>
        <pc:sldLayoutChg chg="modSp">
          <pc:chgData name="Buchner, Thomas" userId="dcdd08b7-1529-408e-93b1-25fdc0899d57" providerId="ADAL" clId="{87EE3E81-54D7-4732-9113-4988429B2D80}" dt="2018-11-21T15:12:33.642" v="620" actId="790"/>
          <pc:sldLayoutMkLst>
            <pc:docMk/>
            <pc:sldMasterMk cId="3408294523" sldId="2147483733"/>
            <pc:sldLayoutMk cId="4139791144" sldId="2147483771"/>
          </pc:sldLayoutMkLst>
          <pc:spChg chg="mod">
            <ac:chgData name="Buchner, Thomas" userId="dcdd08b7-1529-408e-93b1-25fdc0899d57" providerId="ADAL" clId="{87EE3E81-54D7-4732-9113-4988429B2D80}" dt="2018-11-21T15:12:33.642" v="620" actId="790"/>
            <ac:spMkLst>
              <pc:docMk/>
              <pc:sldMasterMk cId="3408294523" sldId="2147483733"/>
              <pc:sldLayoutMk cId="4139791144" sldId="2147483771"/>
              <ac:spMk id="5" creationId="{00000000-0000-0000-0000-000000000000}"/>
            </ac:spMkLst>
          </pc:spChg>
        </pc:sldLayoutChg>
        <pc:sldLayoutChg chg="modSp">
          <pc:chgData name="Buchner, Thomas" userId="dcdd08b7-1529-408e-93b1-25fdc0899d57" providerId="ADAL" clId="{87EE3E81-54D7-4732-9113-4988429B2D80}" dt="2018-11-21T15:12:33.370" v="534" actId="790"/>
          <pc:sldLayoutMkLst>
            <pc:docMk/>
            <pc:sldMasterMk cId="3408294523" sldId="2147483733"/>
            <pc:sldLayoutMk cId="2452717617" sldId="2147483772"/>
          </pc:sldLayoutMkLst>
          <pc:spChg chg="mod">
            <ac:chgData name="Buchner, Thomas" userId="dcdd08b7-1529-408e-93b1-25fdc0899d57" providerId="ADAL" clId="{87EE3E81-54D7-4732-9113-4988429B2D80}" dt="2018-11-21T15:12:33.347" v="525" actId="790"/>
            <ac:spMkLst>
              <pc:docMk/>
              <pc:sldMasterMk cId="3408294523" sldId="2147483733"/>
              <pc:sldLayoutMk cId="2452717617" sldId="2147483772"/>
              <ac:spMk id="5" creationId="{00000000-0000-0000-0000-000000000000}"/>
            </ac:spMkLst>
          </pc:spChg>
          <pc:spChg chg="mod">
            <ac:chgData name="Buchner, Thomas" userId="dcdd08b7-1529-408e-93b1-25fdc0899d57" providerId="ADAL" clId="{87EE3E81-54D7-4732-9113-4988429B2D80}" dt="2018-11-21T15:12:33.362" v="531" actId="790"/>
            <ac:spMkLst>
              <pc:docMk/>
              <pc:sldMasterMk cId="3408294523" sldId="2147483733"/>
              <pc:sldLayoutMk cId="2452717617" sldId="2147483772"/>
              <ac:spMk id="13" creationId="{00000000-0000-0000-0000-000000000000}"/>
            </ac:spMkLst>
          </pc:spChg>
          <pc:spChg chg="mod">
            <ac:chgData name="Buchner, Thomas" userId="dcdd08b7-1529-408e-93b1-25fdc0899d57" providerId="ADAL" clId="{87EE3E81-54D7-4732-9113-4988429B2D80}" dt="2018-11-21T15:12:33.352" v="527" actId="790"/>
            <ac:spMkLst>
              <pc:docMk/>
              <pc:sldMasterMk cId="3408294523" sldId="2147483733"/>
              <pc:sldLayoutMk cId="2452717617" sldId="2147483772"/>
              <ac:spMk id="17" creationId="{00000000-0000-0000-0000-000000000000}"/>
            </ac:spMkLst>
          </pc:spChg>
          <pc:spChg chg="mod">
            <ac:chgData name="Buchner, Thomas" userId="dcdd08b7-1529-408e-93b1-25fdc0899d57" providerId="ADAL" clId="{87EE3E81-54D7-4732-9113-4988429B2D80}" dt="2018-11-21T15:12:33.354" v="528" actId="790"/>
            <ac:spMkLst>
              <pc:docMk/>
              <pc:sldMasterMk cId="3408294523" sldId="2147483733"/>
              <pc:sldLayoutMk cId="2452717617" sldId="2147483772"/>
              <ac:spMk id="18" creationId="{00000000-0000-0000-0000-000000000000}"/>
            </ac:spMkLst>
          </pc:spChg>
          <pc:spChg chg="mod">
            <ac:chgData name="Buchner, Thomas" userId="dcdd08b7-1529-408e-93b1-25fdc0899d57" providerId="ADAL" clId="{87EE3E81-54D7-4732-9113-4988429B2D80}" dt="2018-11-21T15:12:33.365" v="532" actId="790"/>
            <ac:spMkLst>
              <pc:docMk/>
              <pc:sldMasterMk cId="3408294523" sldId="2147483733"/>
              <pc:sldLayoutMk cId="2452717617" sldId="2147483772"/>
              <ac:spMk id="19" creationId="{00000000-0000-0000-0000-000000000000}"/>
            </ac:spMkLst>
          </pc:spChg>
          <pc:spChg chg="mod">
            <ac:chgData name="Buchner, Thomas" userId="dcdd08b7-1529-408e-93b1-25fdc0899d57" providerId="ADAL" clId="{87EE3E81-54D7-4732-9113-4988429B2D80}" dt="2018-11-21T15:12:33.370" v="534" actId="790"/>
            <ac:spMkLst>
              <pc:docMk/>
              <pc:sldMasterMk cId="3408294523" sldId="2147483733"/>
              <pc:sldLayoutMk cId="2452717617" sldId="2147483772"/>
              <ac:spMk id="20" creationId="{00000000-0000-0000-0000-000000000000}"/>
            </ac:spMkLst>
          </pc:spChg>
          <pc:spChg chg="mod">
            <ac:chgData name="Buchner, Thomas" userId="dcdd08b7-1529-408e-93b1-25fdc0899d57" providerId="ADAL" clId="{87EE3E81-54D7-4732-9113-4988429B2D80}" dt="2018-11-21T15:12:33.357" v="529" actId="790"/>
            <ac:spMkLst>
              <pc:docMk/>
              <pc:sldMasterMk cId="3408294523" sldId="2147483733"/>
              <pc:sldLayoutMk cId="2452717617" sldId="2147483772"/>
              <ac:spMk id="22" creationId="{00000000-0000-0000-0000-000000000000}"/>
            </ac:spMkLst>
          </pc:spChg>
        </pc:sldLayoutChg>
        <pc:sldLayoutChg chg="modSp">
          <pc:chgData name="Buchner, Thomas" userId="dcdd08b7-1529-408e-93b1-25fdc0899d57" providerId="ADAL" clId="{87EE3E81-54D7-4732-9113-4988429B2D80}" dt="2018-11-21T15:12:33.409" v="549" actId="790"/>
          <pc:sldLayoutMkLst>
            <pc:docMk/>
            <pc:sldMasterMk cId="3408294523" sldId="2147483733"/>
            <pc:sldLayoutMk cId="1982410628" sldId="2147483773"/>
          </pc:sldLayoutMkLst>
          <pc:spChg chg="mod">
            <ac:chgData name="Buchner, Thomas" userId="dcdd08b7-1529-408e-93b1-25fdc0899d57" providerId="ADAL" clId="{87EE3E81-54D7-4732-9113-4988429B2D80}" dt="2018-11-21T15:12:33.392" v="543" actId="790"/>
            <ac:spMkLst>
              <pc:docMk/>
              <pc:sldMasterMk cId="3408294523" sldId="2147483733"/>
              <pc:sldLayoutMk cId="1982410628" sldId="2147483773"/>
              <ac:spMk id="6" creationId="{00000000-0000-0000-0000-000000000000}"/>
            </ac:spMkLst>
          </pc:spChg>
          <pc:spChg chg="mod">
            <ac:chgData name="Buchner, Thomas" userId="dcdd08b7-1529-408e-93b1-25fdc0899d57" providerId="ADAL" clId="{87EE3E81-54D7-4732-9113-4988429B2D80}" dt="2018-11-21T15:12:33.397" v="545" actId="790"/>
            <ac:spMkLst>
              <pc:docMk/>
              <pc:sldMasterMk cId="3408294523" sldId="2147483733"/>
              <pc:sldLayoutMk cId="1982410628" sldId="2147483773"/>
              <ac:spMk id="10" creationId="{00000000-0000-0000-0000-000000000000}"/>
            </ac:spMkLst>
          </pc:spChg>
          <pc:spChg chg="mod">
            <ac:chgData name="Buchner, Thomas" userId="dcdd08b7-1529-408e-93b1-25fdc0899d57" providerId="ADAL" clId="{87EE3E81-54D7-4732-9113-4988429B2D80}" dt="2018-11-21T15:12:33.404" v="547" actId="790"/>
            <ac:spMkLst>
              <pc:docMk/>
              <pc:sldMasterMk cId="3408294523" sldId="2147483733"/>
              <pc:sldLayoutMk cId="1982410628" sldId="2147483773"/>
              <ac:spMk id="17" creationId="{00000000-0000-0000-0000-000000000000}"/>
            </ac:spMkLst>
          </pc:spChg>
          <pc:spChg chg="mod">
            <ac:chgData name="Buchner, Thomas" userId="dcdd08b7-1529-408e-93b1-25fdc0899d57" providerId="ADAL" clId="{87EE3E81-54D7-4732-9113-4988429B2D80}" dt="2018-11-21T15:12:33.406" v="548" actId="790"/>
            <ac:spMkLst>
              <pc:docMk/>
              <pc:sldMasterMk cId="3408294523" sldId="2147483733"/>
              <pc:sldLayoutMk cId="1982410628" sldId="2147483773"/>
              <ac:spMk id="18" creationId="{00000000-0000-0000-0000-000000000000}"/>
            </ac:spMkLst>
          </pc:spChg>
          <pc:spChg chg="mod">
            <ac:chgData name="Buchner, Thomas" userId="dcdd08b7-1529-408e-93b1-25fdc0899d57" providerId="ADAL" clId="{87EE3E81-54D7-4732-9113-4988429B2D80}" dt="2018-11-21T15:12:33.409" v="549" actId="790"/>
            <ac:spMkLst>
              <pc:docMk/>
              <pc:sldMasterMk cId="3408294523" sldId="2147483733"/>
              <pc:sldLayoutMk cId="1982410628" sldId="2147483773"/>
              <ac:spMk id="22" creationId="{00000000-0000-0000-0000-000000000000}"/>
            </ac:spMkLst>
          </pc:spChg>
          <pc:spChg chg="mod">
            <ac:chgData name="Buchner, Thomas" userId="dcdd08b7-1529-408e-93b1-25fdc0899d57" providerId="ADAL" clId="{87EE3E81-54D7-4732-9113-4988429B2D80}" dt="2018-11-21T15:12:33.390" v="542" actId="790"/>
            <ac:spMkLst>
              <pc:docMk/>
              <pc:sldMasterMk cId="3408294523" sldId="2147483733"/>
              <pc:sldLayoutMk cId="1982410628" sldId="2147483773"/>
              <ac:spMk id="24" creationId="{00000000-0000-0000-0000-000000000000}"/>
            </ac:spMkLst>
          </pc:spChg>
        </pc:sldLayoutChg>
        <pc:sldLayoutChg chg="modSp">
          <pc:chgData name="Buchner, Thomas" userId="dcdd08b7-1529-408e-93b1-25fdc0899d57" providerId="ADAL" clId="{87EE3E81-54D7-4732-9113-4988429B2D80}" dt="2018-11-21T15:12:33.459" v="565" actId="790"/>
          <pc:sldLayoutMkLst>
            <pc:docMk/>
            <pc:sldMasterMk cId="3408294523" sldId="2147483733"/>
            <pc:sldLayoutMk cId="2129332223" sldId="2147483774"/>
          </pc:sldLayoutMkLst>
          <pc:spChg chg="mod">
            <ac:chgData name="Buchner, Thomas" userId="dcdd08b7-1529-408e-93b1-25fdc0899d57" providerId="ADAL" clId="{87EE3E81-54D7-4732-9113-4988429B2D80}" dt="2018-11-21T15:12:33.459" v="565" actId="790"/>
            <ac:spMkLst>
              <pc:docMk/>
              <pc:sldMasterMk cId="3408294523" sldId="2147483733"/>
              <pc:sldLayoutMk cId="2129332223" sldId="2147483774"/>
              <ac:spMk id="3" creationId="{00000000-0000-0000-0000-000000000000}"/>
            </ac:spMkLst>
          </pc:spChg>
          <pc:spChg chg="mod">
            <ac:chgData name="Buchner, Thomas" userId="dcdd08b7-1529-408e-93b1-25fdc0899d57" providerId="ADAL" clId="{87EE3E81-54D7-4732-9113-4988429B2D80}" dt="2018-11-21T15:12:33.456" v="564" actId="790"/>
            <ac:spMkLst>
              <pc:docMk/>
              <pc:sldMasterMk cId="3408294523" sldId="2147483733"/>
              <pc:sldLayoutMk cId="2129332223" sldId="2147483774"/>
              <ac:spMk id="4" creationId="{00000000-0000-0000-0000-000000000000}"/>
            </ac:spMkLst>
          </pc:spChg>
        </pc:sldLayoutChg>
        <pc:sldLayoutChg chg="modSp">
          <pc:chgData name="Buchner, Thomas" userId="dcdd08b7-1529-408e-93b1-25fdc0899d57" providerId="ADAL" clId="{87EE3E81-54D7-4732-9113-4988429B2D80}" dt="2018-11-21T15:12:33.424" v="555" actId="790"/>
          <pc:sldLayoutMkLst>
            <pc:docMk/>
            <pc:sldMasterMk cId="3408294523" sldId="2147483733"/>
            <pc:sldLayoutMk cId="3048046299" sldId="2147483775"/>
          </pc:sldLayoutMkLst>
          <pc:spChg chg="mod">
            <ac:chgData name="Buchner, Thomas" userId="dcdd08b7-1529-408e-93b1-25fdc0899d57" providerId="ADAL" clId="{87EE3E81-54D7-4732-9113-4988429B2D80}" dt="2018-11-21T15:12:33.417" v="552" actId="790"/>
            <ac:spMkLst>
              <pc:docMk/>
              <pc:sldMasterMk cId="3408294523" sldId="2147483733"/>
              <pc:sldLayoutMk cId="3048046299" sldId="2147483775"/>
              <ac:spMk id="6" creationId="{00000000-0000-0000-0000-000000000000}"/>
            </ac:spMkLst>
          </pc:spChg>
          <pc:spChg chg="mod">
            <ac:chgData name="Buchner, Thomas" userId="dcdd08b7-1529-408e-93b1-25fdc0899d57" providerId="ADAL" clId="{87EE3E81-54D7-4732-9113-4988429B2D80}" dt="2018-11-21T15:12:33.424" v="555" actId="790"/>
            <ac:spMkLst>
              <pc:docMk/>
              <pc:sldMasterMk cId="3408294523" sldId="2147483733"/>
              <pc:sldLayoutMk cId="3048046299" sldId="2147483775"/>
              <ac:spMk id="7" creationId="{00000000-0000-0000-0000-000000000000}"/>
            </ac:spMkLst>
          </pc:spChg>
          <pc:spChg chg="mod">
            <ac:chgData name="Buchner, Thomas" userId="dcdd08b7-1529-408e-93b1-25fdc0899d57" providerId="ADAL" clId="{87EE3E81-54D7-4732-9113-4988429B2D80}" dt="2018-11-21T15:12:33.422" v="554" actId="790"/>
            <ac:spMkLst>
              <pc:docMk/>
              <pc:sldMasterMk cId="3408294523" sldId="2147483733"/>
              <pc:sldLayoutMk cId="3048046299" sldId="2147483775"/>
              <ac:spMk id="10" creationId="{00000000-0000-0000-0000-000000000000}"/>
            </ac:spMkLst>
          </pc:spChg>
          <pc:spChg chg="mod">
            <ac:chgData name="Buchner, Thomas" userId="dcdd08b7-1529-408e-93b1-25fdc0899d57" providerId="ADAL" clId="{87EE3E81-54D7-4732-9113-4988429B2D80}" dt="2018-11-21T15:12:33.414" v="551" actId="790"/>
            <ac:spMkLst>
              <pc:docMk/>
              <pc:sldMasterMk cId="3408294523" sldId="2147483733"/>
              <pc:sldLayoutMk cId="3048046299" sldId="2147483775"/>
              <ac:spMk id="24" creationId="{00000000-0000-0000-0000-000000000000}"/>
            </ac:spMkLst>
          </pc:spChg>
        </pc:sldLayoutChg>
        <pc:sldLayoutChg chg="modSp">
          <pc:chgData name="Buchner, Thomas" userId="dcdd08b7-1529-408e-93b1-25fdc0899d57" providerId="ADAL" clId="{87EE3E81-54D7-4732-9113-4988429B2D80}" dt="2018-11-21T15:12:33.385" v="540" actId="790"/>
          <pc:sldLayoutMkLst>
            <pc:docMk/>
            <pc:sldMasterMk cId="3408294523" sldId="2147483733"/>
            <pc:sldLayoutMk cId="1344849368" sldId="2147483776"/>
          </pc:sldLayoutMkLst>
          <pc:spChg chg="mod">
            <ac:chgData name="Buchner, Thomas" userId="dcdd08b7-1529-408e-93b1-25fdc0899d57" providerId="ADAL" clId="{87EE3E81-54D7-4732-9113-4988429B2D80}" dt="2018-11-21T15:12:33.373" v="535" actId="790"/>
            <ac:spMkLst>
              <pc:docMk/>
              <pc:sldMasterMk cId="3408294523" sldId="2147483733"/>
              <pc:sldLayoutMk cId="1344849368" sldId="2147483776"/>
              <ac:spMk id="5" creationId="{00000000-0000-0000-0000-000000000000}"/>
            </ac:spMkLst>
          </pc:spChg>
          <pc:spChg chg="mod">
            <ac:chgData name="Buchner, Thomas" userId="dcdd08b7-1529-408e-93b1-25fdc0899d57" providerId="ADAL" clId="{87EE3E81-54D7-4732-9113-4988429B2D80}" dt="2018-11-21T15:12:33.377" v="537" actId="790"/>
            <ac:spMkLst>
              <pc:docMk/>
              <pc:sldMasterMk cId="3408294523" sldId="2147483733"/>
              <pc:sldLayoutMk cId="1344849368" sldId="2147483776"/>
              <ac:spMk id="13" creationId="{00000000-0000-0000-0000-000000000000}"/>
            </ac:spMkLst>
          </pc:spChg>
          <pc:spChg chg="mod">
            <ac:chgData name="Buchner, Thomas" userId="dcdd08b7-1529-408e-93b1-25fdc0899d57" providerId="ADAL" clId="{87EE3E81-54D7-4732-9113-4988429B2D80}" dt="2018-11-21T15:12:33.380" v="538" actId="790"/>
            <ac:spMkLst>
              <pc:docMk/>
              <pc:sldMasterMk cId="3408294523" sldId="2147483733"/>
              <pc:sldLayoutMk cId="1344849368" sldId="2147483776"/>
              <ac:spMk id="19" creationId="{00000000-0000-0000-0000-000000000000}"/>
            </ac:spMkLst>
          </pc:spChg>
          <pc:spChg chg="mod">
            <ac:chgData name="Buchner, Thomas" userId="dcdd08b7-1529-408e-93b1-25fdc0899d57" providerId="ADAL" clId="{87EE3E81-54D7-4732-9113-4988429B2D80}" dt="2018-11-21T15:12:33.385" v="540" actId="790"/>
            <ac:spMkLst>
              <pc:docMk/>
              <pc:sldMasterMk cId="3408294523" sldId="2147483733"/>
              <pc:sldLayoutMk cId="1344849368" sldId="2147483776"/>
              <ac:spMk id="20" creationId="{00000000-0000-0000-0000-000000000000}"/>
            </ac:spMkLst>
          </pc:spChg>
        </pc:sldLayoutChg>
      </pc:sldMasterChg>
    </pc:docChg>
  </pc:docChgLst>
</pc:chgInfo>
</file>

<file path=ppt/drawings/_rels/vmlDrawing1.vml.rels><?xml version="1.0" encoding="UTF-8" standalone="yes"?>
<Relationships xmlns="http://schemas.openxmlformats.org/package/2006/relationships"><Relationship Id="rId1" Type="http://schemas.openxmlformats.org/officeDocument/2006/relationships/image" Target="../media/image3.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1943100" y="8685213"/>
            <a:ext cx="2971800" cy="457200"/>
          </a:xfrm>
          <a:prstGeom prst="rect">
            <a:avLst/>
          </a:prstGeom>
        </p:spPr>
        <p:txBody>
          <a:bodyPr vert="horz" lIns="91440" tIns="45720" rIns="91440" bIns="45720" rtlCol="0" anchor="b"/>
          <a:lstStyle>
            <a:lvl1pPr algn="r">
              <a:defRPr sz="1200"/>
            </a:lvl1pPr>
          </a:lstStyle>
          <a:p>
            <a:pPr algn="ctr"/>
            <a:fld id="{47855BD9-AF71-426C-9B9B-B0E52B88852E}" type="slidenum">
              <a:rPr lang="de-DE" sz="1000" smtClean="0"/>
              <a:pPr algn="ctr"/>
              <a:t>‹#›</a:t>
            </a:fld>
            <a:endParaRPr lang="de-DE" sz="1000" dirty="0"/>
          </a:p>
        </p:txBody>
      </p:sp>
    </p:spTree>
    <p:extLst>
      <p:ext uri="{BB962C8B-B14F-4D97-AF65-F5344CB8AC3E}">
        <p14:creationId xmlns:p14="http://schemas.microsoft.com/office/powerpoint/2010/main" val="23599324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547688" y="612775"/>
            <a:ext cx="5762625" cy="3241675"/>
          </a:xfrm>
          <a:prstGeom prst="rect">
            <a:avLst/>
          </a:prstGeom>
          <a:noFill/>
          <a:ln w="12700">
            <a:solidFill>
              <a:prstClr val="black"/>
            </a:solidFill>
          </a:ln>
        </p:spPr>
        <p:txBody>
          <a:bodyPr vert="horz" lIns="91440" tIns="45720" rIns="91440" bIns="45720" rtlCol="0" anchor="ctr"/>
          <a:lstStyle/>
          <a:p>
            <a:endParaRPr lang="de-DE" dirty="0"/>
          </a:p>
        </p:txBody>
      </p:sp>
      <p:sp>
        <p:nvSpPr>
          <p:cNvPr id="5" name="Notes Placeholder 4"/>
          <p:cNvSpPr>
            <a:spLocks noGrp="1"/>
          </p:cNvSpPr>
          <p:nvPr>
            <p:ph type="body" sz="quarter" idx="3"/>
          </p:nvPr>
        </p:nvSpPr>
        <p:spPr>
          <a:xfrm>
            <a:off x="549000" y="4120162"/>
            <a:ext cx="5760000" cy="4563560"/>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p:txBody>
      </p:sp>
      <p:sp>
        <p:nvSpPr>
          <p:cNvPr id="7" name="Slide Number Placeholder 6"/>
          <p:cNvSpPr>
            <a:spLocks noGrp="1"/>
          </p:cNvSpPr>
          <p:nvPr>
            <p:ph type="sldNum" sz="quarter" idx="5"/>
          </p:nvPr>
        </p:nvSpPr>
        <p:spPr>
          <a:xfrm>
            <a:off x="2957512" y="8935722"/>
            <a:ext cx="942976" cy="205358"/>
          </a:xfrm>
          <a:prstGeom prst="rect">
            <a:avLst/>
          </a:prstGeom>
        </p:spPr>
        <p:txBody>
          <a:bodyPr vert="horz" lIns="91440" tIns="45720" rIns="91440" bIns="45720" rtlCol="0" anchor="b"/>
          <a:lstStyle>
            <a:lvl1pPr algn="ctr">
              <a:defRPr sz="800"/>
            </a:lvl1pPr>
          </a:lstStyle>
          <a:p>
            <a:fld id="{7D8C2C35-2B8A-446E-BEC0-FD36716C29AC}" type="slidenum">
              <a:rPr lang="de-DE" smtClean="0"/>
              <a:pPr/>
              <a:t>‹#›</a:t>
            </a:fld>
            <a:endParaRPr lang="de-DE" dirty="0"/>
          </a:p>
        </p:txBody>
      </p:sp>
    </p:spTree>
    <p:extLst>
      <p:ext uri="{BB962C8B-B14F-4D97-AF65-F5344CB8AC3E}">
        <p14:creationId xmlns:p14="http://schemas.microsoft.com/office/powerpoint/2010/main" val="2847385487"/>
      </p:ext>
    </p:extLst>
  </p:cSld>
  <p:clrMap bg1="lt1" tx1="dk1" bg2="lt2" tx2="dk2" accent1="accent1" accent2="accent2" accent3="accent3" accent4="accent4" accent5="accent5" accent6="accent6" hlink="hlink" folHlink="folHlink"/>
  <p:notesStyle>
    <a:lvl1pPr marL="0" algn="l" defTabSz="1088776" rtl="0" eaLnBrk="1" latinLnBrk="0" hangingPunct="1">
      <a:defRPr sz="1400" kern="1200">
        <a:solidFill>
          <a:schemeClr val="tx1"/>
        </a:solidFill>
        <a:latin typeface="+mn-lt"/>
        <a:ea typeface="+mn-ea"/>
        <a:cs typeface="+mn-cs"/>
      </a:defRPr>
    </a:lvl1pPr>
    <a:lvl2pPr marL="180000" indent="-180000" algn="l" defTabSz="1088776" rtl="0" eaLnBrk="1" latinLnBrk="0" hangingPunct="1">
      <a:buClr>
        <a:schemeClr val="accent1"/>
      </a:buClr>
      <a:buSzPct val="100000"/>
      <a:buFont typeface="Wingdings" pitchFamily="2" charset="2"/>
      <a:buChar char=""/>
      <a:defRPr sz="1400" kern="1200">
        <a:solidFill>
          <a:schemeClr val="tx1"/>
        </a:solidFill>
        <a:latin typeface="+mn-lt"/>
        <a:ea typeface="+mn-ea"/>
        <a:cs typeface="+mn-cs"/>
      </a:defRPr>
    </a:lvl2pPr>
    <a:lvl3pPr marL="360000" indent="-180000" algn="l" defTabSz="1088776" rtl="0" eaLnBrk="1" latinLnBrk="0" hangingPunct="1">
      <a:buClr>
        <a:schemeClr val="accent2"/>
      </a:buClr>
      <a:buSzPct val="80000"/>
      <a:buFont typeface="Symbol" pitchFamily="18" charset="2"/>
      <a:buChar char="-"/>
      <a:defRPr sz="1200" kern="1200">
        <a:solidFill>
          <a:schemeClr val="tx1"/>
        </a:solidFill>
        <a:latin typeface="+mn-lt"/>
        <a:ea typeface="+mn-ea"/>
        <a:cs typeface="+mn-cs"/>
      </a:defRPr>
    </a:lvl3pPr>
    <a:lvl4pPr marL="674815" indent="-158780" algn="l" defTabSz="1088776" rtl="0" eaLnBrk="1" latinLnBrk="0" hangingPunct="1">
      <a:buClr>
        <a:schemeClr val="accent2"/>
      </a:buClr>
      <a:buFont typeface="Arial" pitchFamily="34" charset="0"/>
      <a:buChar char="–"/>
      <a:defRPr sz="1200" kern="1200">
        <a:solidFill>
          <a:schemeClr val="tx1"/>
        </a:solidFill>
        <a:latin typeface="+mn-lt"/>
        <a:ea typeface="+mn-ea"/>
        <a:cs typeface="+mn-cs"/>
      </a:defRPr>
    </a:lvl4pPr>
    <a:lvl5pPr marL="2177552" algn="l" defTabSz="1088776" rtl="0" eaLnBrk="1" latinLnBrk="0" hangingPunct="1">
      <a:defRPr sz="1400" kern="1200">
        <a:solidFill>
          <a:schemeClr val="tx1"/>
        </a:solidFill>
        <a:latin typeface="+mn-lt"/>
        <a:ea typeface="+mn-ea"/>
        <a:cs typeface="+mn-cs"/>
      </a:defRPr>
    </a:lvl5pPr>
    <a:lvl6pPr marL="2721940" algn="l" defTabSz="1088776" rtl="0" eaLnBrk="1" latinLnBrk="0" hangingPunct="1">
      <a:defRPr sz="1400" kern="1200">
        <a:solidFill>
          <a:schemeClr val="tx1"/>
        </a:solidFill>
        <a:latin typeface="+mn-lt"/>
        <a:ea typeface="+mn-ea"/>
        <a:cs typeface="+mn-cs"/>
      </a:defRPr>
    </a:lvl6pPr>
    <a:lvl7pPr marL="3266328" algn="l" defTabSz="1088776" rtl="0" eaLnBrk="1" latinLnBrk="0" hangingPunct="1">
      <a:defRPr sz="1400" kern="1200">
        <a:solidFill>
          <a:schemeClr val="tx1"/>
        </a:solidFill>
        <a:latin typeface="+mn-lt"/>
        <a:ea typeface="+mn-ea"/>
        <a:cs typeface="+mn-cs"/>
      </a:defRPr>
    </a:lvl7pPr>
    <a:lvl8pPr marL="3810716" algn="l" defTabSz="1088776" rtl="0" eaLnBrk="1" latinLnBrk="0" hangingPunct="1">
      <a:defRPr sz="1400" kern="1200">
        <a:solidFill>
          <a:schemeClr val="tx1"/>
        </a:solidFill>
        <a:latin typeface="+mn-lt"/>
        <a:ea typeface="+mn-ea"/>
        <a:cs typeface="+mn-cs"/>
      </a:defRPr>
    </a:lvl8pPr>
    <a:lvl9pPr marL="4355104" algn="l" defTabSz="1088776" rtl="0" eaLnBrk="1" latinLnBrk="0" hangingPunct="1">
      <a:defRPr sz="1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en-US" smtClean="0"/>
              <a:pPr/>
              <a:t>1</a:t>
            </a:fld>
            <a:endParaRPr lang="en-US" dirty="0"/>
          </a:p>
        </p:txBody>
      </p:sp>
    </p:spTree>
    <p:extLst>
      <p:ext uri="{BB962C8B-B14F-4D97-AF65-F5344CB8AC3E}">
        <p14:creationId xmlns:p14="http://schemas.microsoft.com/office/powerpoint/2010/main" val="2110321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Some, if not most registries require to log in to push or even to pull images.</a:t>
            </a:r>
          </a:p>
          <a:p>
            <a:endParaRPr lang="en-US" baseline="0" dirty="0"/>
          </a:p>
          <a:p>
            <a:r>
              <a:rPr lang="en-US" baseline="0" dirty="0"/>
              <a:t>With 'docker login', one can submit the username and password for a given registry (specified by its URL). Docker will persist these login credentials in a </a:t>
            </a:r>
            <a:r>
              <a:rPr lang="en-US" baseline="0" dirty="0" err="1"/>
              <a:t>config.json</a:t>
            </a:r>
            <a:r>
              <a:rPr lang="en-US" baseline="0" dirty="0"/>
              <a:t> (usually found in ~/docker/</a:t>
            </a:r>
            <a:r>
              <a:rPr lang="en-US" baseline="0" dirty="0" err="1"/>
              <a:t>config.json</a:t>
            </a:r>
            <a:r>
              <a:rPr lang="en-US" baseline="0" dirty="0"/>
              <a:t>) and use them every time a registry is accessed.</a:t>
            </a:r>
          </a:p>
        </p:txBody>
      </p:sp>
      <p:sp>
        <p:nvSpPr>
          <p:cNvPr id="4" name="Slide Number Placeholder 3"/>
          <p:cNvSpPr>
            <a:spLocks noGrp="1"/>
          </p:cNvSpPr>
          <p:nvPr>
            <p:ph type="sldNum" sz="quarter" idx="10"/>
          </p:nvPr>
        </p:nvSpPr>
        <p:spPr/>
        <p:txBody>
          <a:bodyPr/>
          <a:lstStyle/>
          <a:p>
            <a:fld id="{7D8C2C35-2B8A-446E-BEC0-FD36716C29AC}" type="slidenum">
              <a:rPr lang="de-DE" smtClean="0"/>
              <a:pPr/>
              <a:t>10</a:t>
            </a:fld>
            <a:endParaRPr lang="de-DE" dirty="0"/>
          </a:p>
        </p:txBody>
      </p:sp>
    </p:spTree>
    <p:extLst>
      <p:ext uri="{BB962C8B-B14F-4D97-AF65-F5344CB8AC3E}">
        <p14:creationId xmlns:p14="http://schemas.microsoft.com/office/powerpoint/2010/main" val="40093207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docker hub offers (provides storage and the push/pull protocol for) docker images. </a:t>
            </a:r>
          </a:p>
          <a:p>
            <a:r>
              <a:rPr lang="en-US" dirty="0"/>
              <a:t>Each docker image has a clearly specified version. There can be multiple version tags. </a:t>
            </a:r>
          </a:p>
          <a:p>
            <a:r>
              <a:rPr lang="en-US" dirty="0"/>
              <a:t>The 'Dockerfile' defines the automated build instructions and show what is in the image. (see Dockerfile chapter). Dockerfiles are also included in images and document the contents.</a:t>
            </a:r>
          </a:p>
          <a:p>
            <a:endParaRPr lang="en-US" dirty="0"/>
          </a:p>
          <a:p>
            <a:r>
              <a:rPr lang="en-US" dirty="0"/>
              <a:t>At SAP, Artifactory is the preferred solution to host and distribute your Docker images.</a:t>
            </a:r>
          </a:p>
        </p:txBody>
      </p:sp>
      <p:sp>
        <p:nvSpPr>
          <p:cNvPr id="4" name="Slide Number Placeholder 3"/>
          <p:cNvSpPr>
            <a:spLocks noGrp="1"/>
          </p:cNvSpPr>
          <p:nvPr>
            <p:ph type="sldNum" sz="quarter" idx="10"/>
          </p:nvPr>
        </p:nvSpPr>
        <p:spPr/>
        <p:txBody>
          <a:bodyPr/>
          <a:lstStyle/>
          <a:p>
            <a:fld id="{7D8C2C35-2B8A-446E-BEC0-FD36716C29AC}" type="slidenum">
              <a:rPr lang="en-US" smtClean="0"/>
              <a:pPr/>
              <a:t>11</a:t>
            </a:fld>
            <a:endParaRPr lang="en-US" dirty="0"/>
          </a:p>
        </p:txBody>
      </p:sp>
    </p:spTree>
    <p:extLst>
      <p:ext uri="{BB962C8B-B14F-4D97-AF65-F5344CB8AC3E}">
        <p14:creationId xmlns:p14="http://schemas.microsoft.com/office/powerpoint/2010/main" val="25638950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62500" lnSpcReduction="20000"/>
          </a:bodyPr>
          <a:lstStyle/>
          <a:p>
            <a:r>
              <a:rPr lang="en-US" dirty="0"/>
              <a:t>Let’s talk about image names and tags. Docker has a system of creating URIs for any image, where the URI includes the registry as well as the image name &amp; tag.</a:t>
            </a:r>
          </a:p>
          <a:p>
            <a:endParaRPr lang="en-US" dirty="0"/>
          </a:p>
          <a:p>
            <a:pPr marL="285750" indent="-285750">
              <a:buFontTx/>
              <a:buChar char="-"/>
            </a:pPr>
            <a:r>
              <a:rPr lang="en-US" dirty="0"/>
              <a:t>Registry URL: the registry this image has been downloaded from or where it should be uploaded to. Docker is also configured with a default registry (run “docker info” to get the info). For most installations this will be hub.docker.com (translates to https://index.docker.io/v1/). So or any image related to the docker hub, the registry URL string is omitted. </a:t>
            </a:r>
          </a:p>
          <a:p>
            <a:pPr marL="285750" indent="-285750">
              <a:buFontTx/>
              <a:buChar char="-"/>
            </a:pPr>
            <a:r>
              <a:rPr lang="en-US" dirty="0"/>
              <a:t>Repository: you could also call it the image’s name. Can contain subfolders. When you download images from docker hub you will only see the repo name here, no registry URL.</a:t>
            </a:r>
          </a:p>
          <a:p>
            <a:pPr marL="285750" indent="-285750">
              <a:buFontTx/>
              <a:buChar char="-"/>
            </a:pPr>
            <a:r>
              <a:rPr lang="en-US" dirty="0"/>
              <a:t>Tag: alpha-numeric string, free text. Anybody with write permissions on the repo can re-upload a different image with the same tag. Last write wins ;) however usually version tags are quite stable. There is one special tag, called “latest”.  It is just a placeholder for “no tag”. So “my-registry.com/</a:t>
            </a:r>
            <a:r>
              <a:rPr lang="en-US" dirty="0" err="1"/>
              <a:t>busybox</a:t>
            </a:r>
            <a:r>
              <a:rPr lang="en-US" dirty="0"/>
              <a:t>” and “my-registry.com/</a:t>
            </a:r>
            <a:r>
              <a:rPr lang="en-US" dirty="0" err="1"/>
              <a:t>busybox:latest</a:t>
            </a:r>
            <a:r>
              <a:rPr lang="en-US" dirty="0"/>
              <a:t>” are the same thing.</a:t>
            </a:r>
          </a:p>
          <a:p>
            <a:pPr marL="285750" indent="-285750">
              <a:buFontTx/>
              <a:buChar char="-"/>
            </a:pPr>
            <a:r>
              <a:rPr lang="en-US" dirty="0"/>
              <a:t>It is best practice to always use an explicit tag and not to override existing tags.</a:t>
            </a:r>
          </a:p>
          <a:p>
            <a:pPr marL="285750" indent="-285750">
              <a:buFontTx/>
              <a:buChar char="-"/>
            </a:pPr>
            <a:endParaRPr lang="en-US" dirty="0"/>
          </a:p>
          <a:p>
            <a:pPr marL="0" indent="0">
              <a:buFontTx/>
              <a:buNone/>
            </a:pPr>
            <a:r>
              <a:rPr lang="en-US" dirty="0"/>
              <a:t>How to use tagging? Docker knows a “tag” command, so let’s have look:</a:t>
            </a:r>
          </a:p>
          <a:p>
            <a:pPr marL="285750" indent="-285750">
              <a:buFontTx/>
              <a:buChar char="-"/>
            </a:pPr>
            <a:r>
              <a:rPr lang="en-US" dirty="0"/>
              <a:t>Tagging works like creating a </a:t>
            </a:r>
            <a:r>
              <a:rPr lang="en-US" dirty="0" err="1"/>
              <a:t>sym</a:t>
            </a:r>
            <a:r>
              <a:rPr lang="en-US" dirty="0"/>
              <a:t>-link on Linux. You can have as many different references to an images as you want.</a:t>
            </a:r>
          </a:p>
          <a:p>
            <a:pPr marL="285750" indent="-285750">
              <a:buFontTx/>
              <a:buChar char="-"/>
            </a:pPr>
            <a:r>
              <a:rPr lang="en-US" dirty="0"/>
              <a:t>To tag an image, you can reference it either by its ID or its </a:t>
            </a:r>
            <a:r>
              <a:rPr lang="en-US" dirty="0" err="1"/>
              <a:t>repository:tag</a:t>
            </a:r>
            <a:r>
              <a:rPr lang="en-US" dirty="0"/>
              <a:t> link.</a:t>
            </a:r>
          </a:p>
          <a:p>
            <a:pPr marL="285750" indent="-285750">
              <a:buFontTx/>
              <a:buChar char="-"/>
            </a:pPr>
            <a:r>
              <a:rPr lang="en-US" dirty="0"/>
              <a:t>Docker tag: assign the full string of registry URL + repo + version tag to an image</a:t>
            </a:r>
          </a:p>
          <a:p>
            <a:pPr marL="285750" indent="-285750">
              <a:buFontTx/>
              <a:buChar char="-"/>
            </a:pPr>
            <a:r>
              <a:rPr lang="en-US" dirty="0"/>
              <a:t>Docker push: send the image to the remote location, that is encoded in the image name</a:t>
            </a:r>
          </a:p>
          <a:p>
            <a:pPr marL="285750" indent="-285750">
              <a:buFontTx/>
              <a:buChar char="-"/>
            </a:pPr>
            <a:endParaRPr lang="en-US" dirty="0"/>
          </a:p>
          <a:p>
            <a:pPr marL="285750" indent="-285750">
              <a:buFontTx/>
              <a:buChar char="-"/>
            </a:pPr>
            <a:endParaRPr lang="en-US" dirty="0"/>
          </a:p>
          <a:p>
            <a:pPr marL="0" indent="0">
              <a:buFontTx/>
              <a:buNone/>
            </a:pPr>
            <a:r>
              <a:rPr lang="en-US" b="1" u="sng" dirty="0"/>
              <a:t>tag vs name</a:t>
            </a:r>
          </a:p>
          <a:p>
            <a:pPr marL="0" indent="0">
              <a:buFontTx/>
              <a:buNone/>
            </a:pPr>
            <a:endParaRPr lang="en-US" dirty="0"/>
          </a:p>
          <a:p>
            <a:r>
              <a:rPr lang="en-US" b="1" dirty="0"/>
              <a:t>Building a Docker Image</a:t>
            </a:r>
          </a:p>
          <a:p>
            <a:pPr marL="285750" indent="-285750">
              <a:buFontTx/>
              <a:buChar char="-"/>
            </a:pPr>
            <a:r>
              <a:rPr lang="en-US" dirty="0"/>
              <a:t>With the command “docker build -t </a:t>
            </a:r>
            <a:r>
              <a:rPr lang="en-US" dirty="0" err="1"/>
              <a:t>tagname</a:t>
            </a:r>
            <a:r>
              <a:rPr lang="en-US" dirty="0"/>
              <a:t> .” you are creating a Docker image and tag it with a "</a:t>
            </a:r>
            <a:r>
              <a:rPr lang="en-US" dirty="0" err="1"/>
              <a:t>name:tag</a:t>
            </a:r>
            <a:r>
              <a:rPr lang="en-US" dirty="0"/>
              <a:t>" format. </a:t>
            </a:r>
          </a:p>
          <a:p>
            <a:pPr marL="285750" indent="-285750">
              <a:buFontTx/>
              <a:buChar char="-"/>
            </a:pPr>
            <a:r>
              <a:rPr lang="en-US" dirty="0"/>
              <a:t>So for example, you are building your image as “docker build -t myimage:1.0 .” which creates a new image that is </a:t>
            </a:r>
            <a:r>
              <a:rPr lang="en-US" i="1" dirty="0"/>
              <a:t>named</a:t>
            </a:r>
            <a:r>
              <a:rPr lang="en-US" dirty="0"/>
              <a:t> </a:t>
            </a:r>
            <a:r>
              <a:rPr lang="en-US" b="1" dirty="0" err="1"/>
              <a:t>myimage</a:t>
            </a:r>
            <a:r>
              <a:rPr lang="en-US" dirty="0"/>
              <a:t> with </a:t>
            </a:r>
            <a:r>
              <a:rPr lang="en-US" i="1" dirty="0"/>
              <a:t>a version</a:t>
            </a:r>
            <a:r>
              <a:rPr lang="en-US" dirty="0"/>
              <a:t> of </a:t>
            </a:r>
            <a:r>
              <a:rPr lang="en-US" b="1" dirty="0"/>
              <a:t>1.0</a:t>
            </a:r>
            <a:r>
              <a:rPr lang="en-US" dirty="0"/>
              <a:t>. </a:t>
            </a:r>
          </a:p>
          <a:p>
            <a:pPr marL="285750" indent="-285750">
              <a:buFontTx/>
              <a:buChar char="-"/>
            </a:pPr>
            <a:endParaRPr lang="en-US" dirty="0"/>
          </a:p>
          <a:p>
            <a:pPr marL="0" indent="0">
              <a:buFontTx/>
              <a:buNone/>
            </a:pPr>
            <a:r>
              <a:rPr lang="en-US" b="1" dirty="0"/>
              <a:t>Creating a Docker Container</a:t>
            </a:r>
          </a:p>
          <a:p>
            <a:pPr marL="285750" indent="-285750">
              <a:buFontTx/>
              <a:buChar char="-"/>
            </a:pPr>
            <a:r>
              <a:rPr lang="en-US" dirty="0"/>
              <a:t>The --name parameter is then used, when you create and start a new container based of your image. </a:t>
            </a:r>
          </a:p>
          <a:p>
            <a:pPr marL="285750" indent="-285750">
              <a:buFontTx/>
              <a:buChar char="-"/>
            </a:pPr>
            <a:r>
              <a:rPr lang="en-US" dirty="0"/>
              <a:t>So for example, you run a new container using the following command: “docker run -it --name </a:t>
            </a:r>
            <a:r>
              <a:rPr lang="en-US" dirty="0" err="1"/>
              <a:t>mycontainerinstance</a:t>
            </a:r>
            <a:r>
              <a:rPr lang="en-US" dirty="0"/>
              <a:t> </a:t>
            </a:r>
            <a:r>
              <a:rPr lang="en-US" dirty="0" err="1"/>
              <a:t>myimage</a:t>
            </a:r>
            <a:r>
              <a:rPr lang="en-US" dirty="0"/>
              <a:t>”.</a:t>
            </a:r>
          </a:p>
          <a:p>
            <a:pPr marL="285750" indent="-285750">
              <a:buFontTx/>
              <a:buChar char="-"/>
            </a:pPr>
            <a:r>
              <a:rPr lang="en-US" dirty="0"/>
              <a:t>This creates a new container based of your image </a:t>
            </a:r>
            <a:r>
              <a:rPr lang="en-US" b="1" dirty="0" err="1"/>
              <a:t>myimage</a:t>
            </a:r>
            <a:r>
              <a:rPr lang="en-US" dirty="0"/>
              <a:t>. This container instance is named </a:t>
            </a:r>
            <a:r>
              <a:rPr lang="en-US" b="1" dirty="0" err="1"/>
              <a:t>mycontainerinstance</a:t>
            </a:r>
            <a:r>
              <a:rPr lang="en-US" dirty="0"/>
              <a:t>. </a:t>
            </a:r>
          </a:p>
          <a:p>
            <a:pPr marL="285750" indent="-285750">
              <a:buFontTx/>
              <a:buChar char="-"/>
            </a:pPr>
            <a:endParaRPr lang="en-US" dirty="0"/>
          </a:p>
          <a:p>
            <a:pPr marL="285750" indent="-285750">
              <a:buFontTx/>
              <a:buChar char="-"/>
            </a:pPr>
            <a:endParaRPr lang="en-US" dirty="0"/>
          </a:p>
          <a:p>
            <a:pPr marL="0" marR="0" lvl="0" indent="0" algn="l" defTabSz="1088776" rtl="0" eaLnBrk="1" fontAlgn="auto" latinLnBrk="0" hangingPunct="1">
              <a:lnSpc>
                <a:spcPct val="100000"/>
              </a:lnSpc>
              <a:spcBef>
                <a:spcPts val="0"/>
              </a:spcBef>
              <a:spcAft>
                <a:spcPts val="0"/>
              </a:spcAft>
              <a:buClrTx/>
              <a:buSzTx/>
              <a:buFontTx/>
              <a:buNone/>
              <a:tabLst/>
              <a:defRPr/>
            </a:pPr>
            <a:r>
              <a:rPr lang="en-US" b="0" u="none" dirty="0"/>
              <a:t>From: https://stackoverflow.com/questions/41520614/docker-tag-vs-name-clarification</a:t>
            </a:r>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en-US" smtClean="0"/>
              <a:pPr/>
              <a:t>12</a:t>
            </a:fld>
            <a:endParaRPr lang="en-US" dirty="0"/>
          </a:p>
        </p:txBody>
      </p:sp>
    </p:spTree>
    <p:extLst>
      <p:ext uri="{BB962C8B-B14F-4D97-AF65-F5344CB8AC3E}">
        <p14:creationId xmlns:p14="http://schemas.microsoft.com/office/powerpoint/2010/main" val="13284238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pPr marL="0" indent="0">
              <a:buFontTx/>
              <a:buNone/>
            </a:pPr>
            <a:r>
              <a:rPr lang="en-US" b="0" dirty="0"/>
              <a:t>Prerequisites: you have trusted the certificate of the registry for this training (the one deployed into the cluster)</a:t>
            </a:r>
          </a:p>
          <a:p>
            <a:pPr marL="0" indent="0">
              <a:buFontTx/>
              <a:buNone/>
            </a:pPr>
            <a:endParaRPr lang="en-US" b="0" dirty="0"/>
          </a:p>
          <a:p>
            <a:pPr marL="0" indent="0">
              <a:buFontTx/>
              <a:buNone/>
            </a:pPr>
            <a:r>
              <a:rPr lang="en-US" b="0" dirty="0"/>
              <a:t>Explain how to work with (remote) registries:</a:t>
            </a:r>
          </a:p>
          <a:p>
            <a:pPr marL="0" indent="0">
              <a:buFontTx/>
              <a:buNone/>
            </a:pPr>
            <a:endParaRPr lang="en-US" b="0" dirty="0"/>
          </a:p>
          <a:p>
            <a:pPr marL="285750" indent="-285750">
              <a:buFontTx/>
              <a:buChar char="-"/>
            </a:pPr>
            <a:r>
              <a:rPr lang="en-US" b="0" dirty="0"/>
              <a:t>Docker image list</a:t>
            </a:r>
          </a:p>
          <a:p>
            <a:pPr marL="285750" indent="-285750">
              <a:buFontTx/>
              <a:buChar char="-"/>
            </a:pPr>
            <a:r>
              <a:rPr lang="en-US" b="0" dirty="0"/>
              <a:t>Next, tag one of the existing images with a different repo/tag combination like “docker tag </a:t>
            </a:r>
            <a:r>
              <a:rPr lang="en-US" b="0" dirty="0" err="1"/>
              <a:t>nginx:mainline</a:t>
            </a:r>
            <a:r>
              <a:rPr lang="en-US" b="0" dirty="0"/>
              <a:t> my-nginx:v0.1”</a:t>
            </a:r>
          </a:p>
          <a:p>
            <a:pPr marL="285750" indent="-285750">
              <a:buFontTx/>
              <a:buChar char="-"/>
            </a:pPr>
            <a:r>
              <a:rPr lang="en-US" b="0" dirty="0"/>
              <a:t>List the images again and outline that both </a:t>
            </a:r>
            <a:r>
              <a:rPr lang="en-US" b="0" dirty="0" err="1"/>
              <a:t>nginx:mainline</a:t>
            </a:r>
            <a:r>
              <a:rPr lang="en-US" b="0" dirty="0"/>
              <a:t> as well as my-nginx:v0.1 have the same image ID. The image is not stored twice but simply referenced by different names</a:t>
            </a:r>
          </a:p>
          <a:p>
            <a:pPr marL="285750" indent="-285750">
              <a:buFontTx/>
              <a:buChar char="-"/>
            </a:pPr>
            <a:r>
              <a:rPr lang="en-US" b="0" dirty="0"/>
              <a:t>Now you can tag the </a:t>
            </a:r>
            <a:r>
              <a:rPr lang="en-US" b="0" dirty="0" err="1"/>
              <a:t>niginx</a:t>
            </a:r>
            <a:r>
              <a:rPr lang="en-US" b="0" dirty="0"/>
              <a:t> with the URL of your remote registry as well </a:t>
            </a:r>
            <a:r>
              <a:rPr lang="en-US" b="0" dirty="0" err="1"/>
              <a:t>registry.ingress</a:t>
            </a:r>
            <a:r>
              <a:rPr lang="en-US" b="0" dirty="0"/>
              <a:t>.&lt;</a:t>
            </a:r>
            <a:r>
              <a:rPr lang="en-US" b="0" dirty="0" err="1"/>
              <a:t>clustername</a:t>
            </a:r>
            <a:r>
              <a:rPr lang="en-US" b="0" dirty="0"/>
              <a:t>&gt;.k8s-train.shoot.canary.k8s-hana.ondemand.com/nginx:v0.1</a:t>
            </a:r>
          </a:p>
          <a:p>
            <a:pPr marL="285750" indent="-285750">
              <a:buFontTx/>
              <a:buChar char="-"/>
            </a:pPr>
            <a:r>
              <a:rPr lang="en-US" b="0" dirty="0"/>
              <a:t>Push the image to the remote location (use the full string again): docker push </a:t>
            </a:r>
            <a:r>
              <a:rPr lang="en-US" b="0" dirty="0" err="1"/>
              <a:t>registry.ingress</a:t>
            </a:r>
            <a:r>
              <a:rPr lang="en-US" b="0" dirty="0"/>
              <a:t>.&lt;</a:t>
            </a:r>
            <a:r>
              <a:rPr lang="en-US" b="0" dirty="0" err="1"/>
              <a:t>clustername</a:t>
            </a:r>
            <a:r>
              <a:rPr lang="en-US" b="0" dirty="0"/>
              <a:t>&gt;.k8s-train.shoot.canary.k8s-hana.ondemand.com/nginx:v0.1</a:t>
            </a:r>
          </a:p>
          <a:p>
            <a:pPr marL="285750" indent="-285750">
              <a:buFontTx/>
              <a:buChar char="-"/>
            </a:pPr>
            <a:endParaRPr lang="en-US" b="0" dirty="0"/>
          </a:p>
          <a:p>
            <a:pPr marL="285750" indent="-285750">
              <a:buFontTx/>
              <a:buChar char="-"/>
            </a:pPr>
            <a:endParaRPr lang="en-US" b="0" dirty="0"/>
          </a:p>
          <a:p>
            <a:pPr marL="285750" indent="-285750">
              <a:buFontTx/>
              <a:buChar char="-"/>
            </a:pPr>
            <a:r>
              <a:rPr lang="en-US" b="0" dirty="0"/>
              <a:t>If you get a certificate error, you haven’t trusted the CA that signed the registries certificates. If anyone of the participants face this issue, they should re-run the get_kube_config.sh script and restart their docker daemon.</a:t>
            </a:r>
          </a:p>
        </p:txBody>
      </p:sp>
      <p:sp>
        <p:nvSpPr>
          <p:cNvPr id="4" name="Slide Number Placeholder 3"/>
          <p:cNvSpPr>
            <a:spLocks noGrp="1"/>
          </p:cNvSpPr>
          <p:nvPr>
            <p:ph type="sldNum" sz="quarter" idx="10"/>
          </p:nvPr>
        </p:nvSpPr>
        <p:spPr/>
        <p:txBody>
          <a:bodyPr/>
          <a:lstStyle/>
          <a:p>
            <a:fld id="{7D8C2C35-2B8A-446E-BEC0-FD36716C29AC}" type="slidenum">
              <a:rPr lang="en-US" smtClean="0"/>
              <a:pPr/>
              <a:t>13</a:t>
            </a:fld>
            <a:endParaRPr lang="en-US" dirty="0"/>
          </a:p>
        </p:txBody>
      </p:sp>
    </p:spTree>
    <p:extLst>
      <p:ext uri="{BB962C8B-B14F-4D97-AF65-F5344CB8AC3E}">
        <p14:creationId xmlns:p14="http://schemas.microsoft.com/office/powerpoint/2010/main" val="153450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en-US" smtClean="0"/>
              <a:pPr/>
              <a:t>14</a:t>
            </a:fld>
            <a:endParaRPr lang="en-US" dirty="0"/>
          </a:p>
        </p:txBody>
      </p:sp>
      <p:sp>
        <p:nvSpPr>
          <p:cNvPr id="6" name="Slide Image Placeholder 5"/>
          <p:cNvSpPr>
            <a:spLocks noGrp="1" noRot="1" noChangeAspect="1"/>
          </p:cNvSpPr>
          <p:nvPr>
            <p:ph type="sldImg"/>
          </p:nvPr>
        </p:nvSpPr>
        <p:spPr>
          <a:xfrm>
            <a:off x="547688" y="612775"/>
            <a:ext cx="5762625" cy="3241675"/>
          </a:xfrm>
        </p:spPr>
      </p:sp>
      <p:sp>
        <p:nvSpPr>
          <p:cNvPr id="7" name="Notes Placeholder 6"/>
          <p:cNvSpPr>
            <a:spLocks noGrp="1"/>
          </p:cNvSpPr>
          <p:nvPr>
            <p:ph type="body" idx="1"/>
          </p:nvPr>
        </p:nvSpPr>
        <p:spPr/>
        <p:txBody>
          <a:bodyPr>
            <a:normAutofit/>
          </a:bodyPr>
          <a:lstStyle/>
          <a:p>
            <a:endParaRPr lang="en-US" dirty="0"/>
          </a:p>
        </p:txBody>
      </p:sp>
    </p:spTree>
    <p:extLst>
      <p:ext uri="{BB962C8B-B14F-4D97-AF65-F5344CB8AC3E}">
        <p14:creationId xmlns:p14="http://schemas.microsoft.com/office/powerpoint/2010/main" val="25442643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en-US" smtClean="0"/>
              <a:pPr/>
              <a:t>2</a:t>
            </a:fld>
            <a:endParaRPr lang="en-US" dirty="0"/>
          </a:p>
        </p:txBody>
      </p:sp>
    </p:spTree>
    <p:extLst>
      <p:ext uri="{BB962C8B-B14F-4D97-AF65-F5344CB8AC3E}">
        <p14:creationId xmlns:p14="http://schemas.microsoft.com/office/powerpoint/2010/main" val="13317853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en-US" smtClean="0"/>
              <a:pPr/>
              <a:t>3</a:t>
            </a:fld>
            <a:endParaRPr lang="en-US" dirty="0"/>
          </a:p>
        </p:txBody>
      </p:sp>
    </p:spTree>
    <p:extLst>
      <p:ext uri="{BB962C8B-B14F-4D97-AF65-F5344CB8AC3E}">
        <p14:creationId xmlns:p14="http://schemas.microsoft.com/office/powerpoint/2010/main" val="17453047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Images were discussed earlier in the context of layered file system.</a:t>
            </a:r>
          </a:p>
          <a:p>
            <a:endParaRPr lang="en-US" dirty="0"/>
          </a:p>
          <a:p>
            <a:r>
              <a:rPr lang="en-US" dirty="0"/>
              <a:t>You can create a new image by starting from another image (or empty 'scratch') and adding 'things'. These 'things' are usually files – which add another layer in the file system hierarchy – or environment settings. Installing software means adding another layer.</a:t>
            </a:r>
          </a:p>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en-US" smtClean="0"/>
              <a:pPr/>
              <a:t>4</a:t>
            </a:fld>
            <a:endParaRPr lang="en-US" dirty="0"/>
          </a:p>
        </p:txBody>
      </p:sp>
    </p:spTree>
    <p:extLst>
      <p:ext uri="{BB962C8B-B14F-4D97-AF65-F5344CB8AC3E}">
        <p14:creationId xmlns:p14="http://schemas.microsoft.com/office/powerpoint/2010/main" val="41058595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also make manual changes to images by:</a:t>
            </a:r>
          </a:p>
          <a:p>
            <a:pPr marL="342900" indent="-342900">
              <a:buAutoNum type="arabicPeriod"/>
            </a:pPr>
            <a:r>
              <a:rPr lang="en-US" dirty="0"/>
              <a:t>Start a container from an image</a:t>
            </a:r>
          </a:p>
          <a:p>
            <a:pPr marL="342900" indent="-342900">
              <a:buAutoNum type="arabicPeriod"/>
            </a:pPr>
            <a:r>
              <a:rPr lang="en-US" dirty="0"/>
              <a:t>Make manual changes, e.g. install software, change config / settings (in files), … that manifest in the file system (persisted).</a:t>
            </a:r>
          </a:p>
          <a:p>
            <a:pPr marL="342900" indent="-342900">
              <a:buAutoNum type="arabicPeriod"/>
            </a:pPr>
            <a:r>
              <a:rPr lang="en-US" dirty="0"/>
              <a:t>'Commit' the changes by writing a new image that contains the current state, i.e. the changes relative to the starting image.</a:t>
            </a:r>
          </a:p>
          <a:p>
            <a:pPr marL="342900" indent="-342900">
              <a:buAutoNum type="arabicPeriod"/>
            </a:pPr>
            <a:endParaRPr lang="en-US" dirty="0"/>
          </a:p>
          <a:p>
            <a:pPr marL="0" indent="0">
              <a:buNone/>
            </a:pPr>
            <a:r>
              <a:rPr lang="en-US" dirty="0"/>
              <a:t>Drawback: Manual changes leave no trace / history / version control. Not repeatable. Also: Since the container is in running state, it is not guaranteed that you commit a consistent state.</a:t>
            </a:r>
          </a:p>
        </p:txBody>
      </p:sp>
      <p:sp>
        <p:nvSpPr>
          <p:cNvPr id="4" name="Slide Number Placeholder 3"/>
          <p:cNvSpPr>
            <a:spLocks noGrp="1"/>
          </p:cNvSpPr>
          <p:nvPr>
            <p:ph type="sldNum" sz="quarter" idx="10"/>
          </p:nvPr>
        </p:nvSpPr>
        <p:spPr/>
        <p:txBody>
          <a:bodyPr/>
          <a:lstStyle/>
          <a:p>
            <a:fld id="{7D8C2C35-2B8A-446E-BEC0-FD36716C29AC}" type="slidenum">
              <a:rPr lang="en-US" smtClean="0"/>
              <a:pPr/>
              <a:t>5</a:t>
            </a:fld>
            <a:endParaRPr lang="en-US" dirty="0"/>
          </a:p>
        </p:txBody>
      </p:sp>
    </p:spTree>
    <p:extLst>
      <p:ext uri="{BB962C8B-B14F-4D97-AF65-F5344CB8AC3E}">
        <p14:creationId xmlns:p14="http://schemas.microsoft.com/office/powerpoint/2010/main" val="25535301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also make manual changes to images by:</a:t>
            </a:r>
          </a:p>
          <a:p>
            <a:pPr marL="342900" indent="-342900">
              <a:buAutoNum type="arabicPeriod"/>
            </a:pPr>
            <a:r>
              <a:rPr lang="en-US" dirty="0"/>
              <a:t>Start a container from an image</a:t>
            </a:r>
          </a:p>
          <a:p>
            <a:pPr marL="342900" indent="-342900">
              <a:buAutoNum type="arabicPeriod"/>
            </a:pPr>
            <a:r>
              <a:rPr lang="en-US" dirty="0"/>
              <a:t>Make manual changes, e.g. install software, change config / settings (in files), … that manifest in the file system (persisted).</a:t>
            </a:r>
          </a:p>
          <a:p>
            <a:pPr marL="342900" indent="-342900">
              <a:buAutoNum type="arabicPeriod"/>
            </a:pPr>
            <a:r>
              <a:rPr lang="en-US" dirty="0"/>
              <a:t>'Commit' the changes by writing a new image that contains the current state, i.e. the changes relative to the starting image.</a:t>
            </a:r>
          </a:p>
          <a:p>
            <a:pPr marL="342900" indent="-342900">
              <a:buAutoNum type="arabicPeriod"/>
            </a:pPr>
            <a:endParaRPr lang="en-US" dirty="0"/>
          </a:p>
          <a:p>
            <a:pPr marL="0" indent="0">
              <a:buNone/>
            </a:pPr>
            <a:r>
              <a:rPr lang="en-US" dirty="0"/>
              <a:t>Drawback: Manual changes leave no trace / history / version control. Not repeatable. </a:t>
            </a:r>
          </a:p>
          <a:p>
            <a:pPr marL="0" indent="0">
              <a:buNone/>
            </a:pPr>
            <a:endParaRPr lang="en-US" dirty="0"/>
          </a:p>
          <a:p>
            <a:pPr marL="0" indent="0">
              <a:buNone/>
            </a:pPr>
            <a:r>
              <a:rPr lang="en-US" dirty="0"/>
              <a:t>Also: Since the container is in running state, it is not guaranteed that you commit a consistent state.</a:t>
            </a:r>
          </a:p>
        </p:txBody>
      </p:sp>
      <p:sp>
        <p:nvSpPr>
          <p:cNvPr id="4" name="Slide Number Placeholder 3"/>
          <p:cNvSpPr>
            <a:spLocks noGrp="1"/>
          </p:cNvSpPr>
          <p:nvPr>
            <p:ph type="sldNum" sz="quarter" idx="10"/>
          </p:nvPr>
        </p:nvSpPr>
        <p:spPr/>
        <p:txBody>
          <a:bodyPr/>
          <a:lstStyle/>
          <a:p>
            <a:pPr marL="0" marR="0" lvl="0" indent="0" algn="ctr" defTabSz="1088776" rtl="0" eaLnBrk="1" fontAlgn="auto" latinLnBrk="0" hangingPunct="1">
              <a:lnSpc>
                <a:spcPct val="100000"/>
              </a:lnSpc>
              <a:spcBef>
                <a:spcPts val="0"/>
              </a:spcBef>
              <a:spcAft>
                <a:spcPts val="0"/>
              </a:spcAft>
              <a:buClrTx/>
              <a:buSzTx/>
              <a:buFontTx/>
              <a:buNone/>
              <a:tabLst/>
              <a:defRPr/>
            </a:pPr>
            <a:fld id="{7D8C2C35-2B8A-446E-BEC0-FD36716C29AC}" type="slidenum">
              <a:rPr kumimoji="0" lang="en-US" sz="800" b="0" i="0" u="none" strike="noStrike" kern="1200" cap="none" spc="0" normalizeH="0" baseline="0" noProof="0" smtClean="0">
                <a:ln>
                  <a:noFill/>
                </a:ln>
                <a:solidFill>
                  <a:srgbClr val="000000"/>
                </a:solidFill>
                <a:effectLst/>
                <a:uLnTx/>
                <a:uFillTx/>
                <a:latin typeface="Arial"/>
                <a:ea typeface="+mn-ea"/>
                <a:cs typeface="+mn-cs"/>
              </a:rPr>
              <a:pPr marL="0" marR="0" lvl="0" indent="0" algn="ctr" defTabSz="1088776" rtl="0" eaLnBrk="1" fontAlgn="auto" latinLnBrk="0" hangingPunct="1">
                <a:lnSpc>
                  <a:spcPct val="100000"/>
                </a:lnSpc>
                <a:spcBef>
                  <a:spcPts val="0"/>
                </a:spcBef>
                <a:spcAft>
                  <a:spcPts val="0"/>
                </a:spcAft>
                <a:buClrTx/>
                <a:buSzTx/>
                <a:buFontTx/>
                <a:buNone/>
                <a:tabLst/>
                <a:defRPr/>
              </a:pPr>
              <a:t>6</a:t>
            </a:fld>
            <a:endParaRPr kumimoji="0" lang="en-US" sz="800" b="0" i="0" u="none" strike="noStrike" kern="1200" cap="none" spc="0" normalizeH="0" baseline="0" noProof="0" dirty="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38471740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en-US" smtClean="0"/>
              <a:pPr/>
              <a:t>7</a:t>
            </a:fld>
            <a:endParaRPr lang="en-US" dirty="0"/>
          </a:p>
        </p:txBody>
      </p:sp>
    </p:spTree>
    <p:extLst>
      <p:ext uri="{BB962C8B-B14F-4D97-AF65-F5344CB8AC3E}">
        <p14:creationId xmlns:p14="http://schemas.microsoft.com/office/powerpoint/2010/main" val="2521610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indent="0">
              <a:buFontTx/>
              <a:buNone/>
            </a:pPr>
            <a:r>
              <a:rPr lang="en-US" b="0" dirty="0"/>
              <a:t>Let’s take a closer look at the images.</a:t>
            </a:r>
          </a:p>
          <a:p>
            <a:pPr marL="0" indent="0">
              <a:buFontTx/>
              <a:buNone/>
            </a:pPr>
            <a:endParaRPr lang="en-US" b="0" dirty="0"/>
          </a:p>
          <a:p>
            <a:pPr marL="0" indent="0">
              <a:buFontTx/>
              <a:buNone/>
            </a:pPr>
            <a:r>
              <a:rPr lang="en-US" b="0" dirty="0"/>
              <a:t>From the docker cli, you have several ways of accessing them:</a:t>
            </a:r>
          </a:p>
          <a:p>
            <a:pPr marL="285750" indent="-285750">
              <a:buFontTx/>
              <a:buChar char="-"/>
            </a:pPr>
            <a:r>
              <a:rPr lang="en-US" b="0" dirty="0"/>
              <a:t>docker images </a:t>
            </a:r>
            <a:r>
              <a:rPr lang="en-US" b="0" dirty="0">
                <a:sym typeface="Wingdings" panose="05000000000000000000" pitchFamily="2" charset="2"/>
              </a:rPr>
              <a:t> gives you all downloaded images</a:t>
            </a:r>
          </a:p>
          <a:p>
            <a:pPr marL="285750" indent="-285750">
              <a:buFontTx/>
              <a:buChar char="-"/>
            </a:pPr>
            <a:r>
              <a:rPr lang="en-US" b="0" dirty="0">
                <a:sym typeface="Wingdings" panose="05000000000000000000" pitchFamily="2" charset="2"/>
              </a:rPr>
              <a:t>docker inspect &lt;image&gt;:&lt;tag&gt;  gives you meta info on the image incl. CMD/</a:t>
            </a:r>
            <a:r>
              <a:rPr lang="en-US" b="0" dirty="0" err="1">
                <a:sym typeface="Wingdings" panose="05000000000000000000" pitchFamily="2" charset="2"/>
              </a:rPr>
              <a:t>Entrypoint</a:t>
            </a:r>
            <a:r>
              <a:rPr lang="en-US" b="0" dirty="0">
                <a:sym typeface="Wingdings" panose="05000000000000000000" pitchFamily="2" charset="2"/>
              </a:rPr>
              <a:t>, ports </a:t>
            </a:r>
            <a:r>
              <a:rPr lang="en-US" b="0" dirty="0" err="1">
                <a:sym typeface="Wingdings" panose="05000000000000000000" pitchFamily="2" charset="2"/>
              </a:rPr>
              <a:t>etc</a:t>
            </a:r>
            <a:endParaRPr lang="en-US" b="0" dirty="0">
              <a:sym typeface="Wingdings" panose="05000000000000000000" pitchFamily="2" charset="2"/>
            </a:endParaRPr>
          </a:p>
          <a:p>
            <a:pPr marL="285750" indent="-285750">
              <a:buFontTx/>
              <a:buChar char="-"/>
            </a:pPr>
            <a:r>
              <a:rPr lang="en-US" b="0" dirty="0">
                <a:sym typeface="Wingdings" panose="05000000000000000000" pitchFamily="2" charset="2"/>
              </a:rPr>
              <a:t>docker history &lt;image&gt;:&lt;tag&gt;  gives you the image’s history</a:t>
            </a:r>
          </a:p>
          <a:p>
            <a:pPr marL="285750" indent="-285750">
              <a:buFontTx/>
              <a:buChar char="-"/>
            </a:pPr>
            <a:endParaRPr lang="en-US" b="0" dirty="0">
              <a:sym typeface="Wingdings" panose="05000000000000000000" pitchFamily="2" charset="2"/>
            </a:endParaRPr>
          </a:p>
          <a:p>
            <a:pPr marL="0" indent="0">
              <a:buFontTx/>
              <a:buNone/>
            </a:pPr>
            <a:r>
              <a:rPr lang="en-US" b="0" dirty="0">
                <a:sym typeface="Wingdings" panose="05000000000000000000" pitchFamily="2" charset="2"/>
              </a:rPr>
              <a:t>Show these commands for any available image like </a:t>
            </a:r>
            <a:r>
              <a:rPr lang="en-US" b="0" dirty="0" err="1">
                <a:sym typeface="Wingdings" panose="05000000000000000000" pitchFamily="2" charset="2"/>
              </a:rPr>
              <a:t>nginx</a:t>
            </a:r>
            <a:endParaRPr lang="en-US" b="0" dirty="0">
              <a:sym typeface="Wingdings" panose="05000000000000000000" pitchFamily="2" charset="2"/>
            </a:endParaRPr>
          </a:p>
          <a:p>
            <a:pPr marL="0" indent="0">
              <a:buFontTx/>
              <a:buNone/>
            </a:pPr>
            <a:endParaRPr lang="en-US" b="0" dirty="0">
              <a:sym typeface="Wingdings" panose="05000000000000000000" pitchFamily="2" charset="2"/>
            </a:endParaRPr>
          </a:p>
          <a:p>
            <a:pPr marL="0" indent="0">
              <a:buFontTx/>
              <a:buNone/>
            </a:pPr>
            <a:r>
              <a:rPr lang="en-US" b="0" dirty="0">
                <a:sym typeface="Wingdings" panose="05000000000000000000" pitchFamily="2" charset="2"/>
              </a:rPr>
              <a:t>Next, demo the commit command:</a:t>
            </a:r>
          </a:p>
          <a:p>
            <a:pPr marL="285750" indent="-285750">
              <a:buFontTx/>
              <a:buChar char="-"/>
            </a:pPr>
            <a:r>
              <a:rPr lang="en-US" b="0" dirty="0">
                <a:sym typeface="Wingdings" panose="05000000000000000000" pitchFamily="2" charset="2"/>
              </a:rPr>
              <a:t>docker run -it </a:t>
            </a:r>
            <a:r>
              <a:rPr lang="en-US" b="0" dirty="0" err="1">
                <a:sym typeface="Wingdings" panose="05000000000000000000" pitchFamily="2" charset="2"/>
              </a:rPr>
              <a:t>nginx:mainline</a:t>
            </a:r>
            <a:r>
              <a:rPr lang="en-US" b="0" dirty="0">
                <a:sym typeface="Wingdings" panose="05000000000000000000" pitchFamily="2" charset="2"/>
              </a:rPr>
              <a:t> /bin/bash</a:t>
            </a:r>
          </a:p>
          <a:p>
            <a:pPr marL="285750" indent="-285750">
              <a:buFontTx/>
              <a:buChar char="-"/>
            </a:pPr>
            <a:r>
              <a:rPr lang="en-US" b="0" dirty="0">
                <a:sym typeface="Wingdings" panose="05000000000000000000" pitchFamily="2" charset="2"/>
              </a:rPr>
              <a:t>Create a file &amp; exit</a:t>
            </a:r>
          </a:p>
          <a:p>
            <a:pPr marL="285750" indent="-285750">
              <a:buFontTx/>
              <a:buChar char="-"/>
            </a:pPr>
            <a:r>
              <a:rPr lang="en-US" b="0" dirty="0">
                <a:sym typeface="Wingdings" panose="05000000000000000000" pitchFamily="2" charset="2"/>
              </a:rPr>
              <a:t>run “docker commit &lt;container&gt; &lt;repo-name&gt;:&lt;tag&gt;</a:t>
            </a:r>
          </a:p>
          <a:p>
            <a:pPr marL="285750" indent="-285750">
              <a:buFontTx/>
              <a:buChar char="-"/>
            </a:pPr>
            <a:endParaRPr lang="en-US" b="0" dirty="0">
              <a:sym typeface="Wingdings" panose="05000000000000000000" pitchFamily="2" charset="2"/>
            </a:endParaRPr>
          </a:p>
          <a:p>
            <a:pPr marL="0" indent="0">
              <a:buFontTx/>
              <a:buNone/>
            </a:pPr>
            <a:r>
              <a:rPr lang="en-US" b="0" dirty="0">
                <a:sym typeface="Wingdings" panose="05000000000000000000" pitchFamily="2" charset="2"/>
              </a:rPr>
              <a:t>Now re-run the history </a:t>
            </a:r>
            <a:r>
              <a:rPr lang="en-US" b="0" dirty="0" err="1">
                <a:sym typeface="Wingdings" panose="05000000000000000000" pitchFamily="2" charset="2"/>
              </a:rPr>
              <a:t>cmd</a:t>
            </a:r>
            <a:r>
              <a:rPr lang="en-US" b="0" dirty="0">
                <a:sym typeface="Wingdings" panose="05000000000000000000" pitchFamily="2" charset="2"/>
              </a:rPr>
              <a:t> on your newly created image. Discuss the added layer and the visible information vs. what you did.</a:t>
            </a:r>
          </a:p>
          <a:p>
            <a:pPr marL="285750" indent="-285750">
              <a:buFontTx/>
              <a:buChar char="-"/>
            </a:pPr>
            <a:endParaRPr lang="en-US" b="0" dirty="0"/>
          </a:p>
        </p:txBody>
      </p:sp>
      <p:sp>
        <p:nvSpPr>
          <p:cNvPr id="4" name="Slide Number Placeholder 3"/>
          <p:cNvSpPr>
            <a:spLocks noGrp="1"/>
          </p:cNvSpPr>
          <p:nvPr>
            <p:ph type="sldNum" sz="quarter" idx="10"/>
          </p:nvPr>
        </p:nvSpPr>
        <p:spPr/>
        <p:txBody>
          <a:bodyPr/>
          <a:lstStyle/>
          <a:p>
            <a:fld id="{7D8C2C35-2B8A-446E-BEC0-FD36716C29AC}" type="slidenum">
              <a:rPr lang="en-US" smtClean="0"/>
              <a:pPr/>
              <a:t>8</a:t>
            </a:fld>
            <a:endParaRPr lang="en-US" dirty="0"/>
          </a:p>
        </p:txBody>
      </p:sp>
    </p:spTree>
    <p:extLst>
      <p:ext uri="{BB962C8B-B14F-4D97-AF65-F5344CB8AC3E}">
        <p14:creationId xmlns:p14="http://schemas.microsoft.com/office/powerpoint/2010/main" val="24682378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Images are kept in 'docker registries'. The docker runtime will look in the configured registry when it needs to load an image (e.g. for a 'docker run'). When it doesn't have the image already in its local cache, it will load it from the registry. </a:t>
            </a:r>
          </a:p>
          <a:p>
            <a:endParaRPr lang="en-US" dirty="0"/>
          </a:p>
          <a:p>
            <a:r>
              <a:rPr lang="en-US" dirty="0"/>
              <a:t>The default registry is the docker hub: hub.docker.com. You can also have local registries, e.g. to have tight control of what goes in. </a:t>
            </a:r>
          </a:p>
          <a:p>
            <a:endParaRPr lang="en-US" dirty="0"/>
          </a:p>
          <a:p>
            <a:r>
              <a:rPr lang="en-US" dirty="0"/>
              <a:t>Registries can have a private section which requires a login. With “docker login” you can store your credentials locally (~/.docker/</a:t>
            </a:r>
            <a:r>
              <a:rPr lang="en-US" dirty="0" err="1"/>
              <a:t>config.json</a:t>
            </a:r>
            <a:r>
              <a:rPr lang="en-US" dirty="0"/>
              <a:t>) and authorize your requests.</a:t>
            </a:r>
          </a:p>
        </p:txBody>
      </p:sp>
      <p:sp>
        <p:nvSpPr>
          <p:cNvPr id="4" name="Slide Number Placeholder 3"/>
          <p:cNvSpPr>
            <a:spLocks noGrp="1"/>
          </p:cNvSpPr>
          <p:nvPr>
            <p:ph type="sldNum" sz="quarter" idx="10"/>
          </p:nvPr>
        </p:nvSpPr>
        <p:spPr/>
        <p:txBody>
          <a:bodyPr/>
          <a:lstStyle/>
          <a:p>
            <a:fld id="{7D8C2C35-2B8A-446E-BEC0-FD36716C29AC}" type="slidenum">
              <a:rPr lang="en-US" smtClean="0"/>
              <a:pPr/>
              <a:t>9</a:t>
            </a:fld>
            <a:endParaRPr lang="en-US" dirty="0"/>
          </a:p>
        </p:txBody>
      </p:sp>
    </p:spTree>
    <p:extLst>
      <p:ext uri="{BB962C8B-B14F-4D97-AF65-F5344CB8AC3E}">
        <p14:creationId xmlns:p14="http://schemas.microsoft.com/office/powerpoint/2010/main" val="347212418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hyperlink" Target="http://global.sap.com/corporate-en/legal/copyright/index.epx" TargetMode="External"/><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hyperlink" Target="http://www.sap.com/corporate-de/legal/copyright/index.epx"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 with image">
    <p:spTree>
      <p:nvGrpSpPr>
        <p:cNvPr id="1" name=""/>
        <p:cNvGrpSpPr/>
        <p:nvPr/>
      </p:nvGrpSpPr>
      <p:grpSpPr>
        <a:xfrm>
          <a:off x="0" y="0"/>
          <a:ext cx="0" cy="0"/>
          <a:chOff x="0" y="0"/>
          <a:chExt cx="0" cy="0"/>
        </a:xfrm>
      </p:grpSpPr>
      <p:pic>
        <p:nvPicPr>
          <p:cNvPr id="21" name="Picture 2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88000" y="6217668"/>
            <a:ext cx="1578462" cy="360000"/>
          </a:xfrm>
          <a:prstGeom prst="rect">
            <a:avLst/>
          </a:prstGeom>
        </p:spPr>
      </p:pic>
      <p:sp>
        <p:nvSpPr>
          <p:cNvPr id="5" name="Cover Image Placeholder"/>
          <p:cNvSpPr>
            <a:spLocks noGrp="1"/>
          </p:cNvSpPr>
          <p:nvPr>
            <p:ph type="pic" sz="quarter" idx="12" hasCustomPrompt="1"/>
          </p:nvPr>
        </p:nvSpPr>
        <p:spPr>
          <a:xfrm>
            <a:off x="1" y="0"/>
            <a:ext cx="12195175" cy="3430006"/>
          </a:xfrm>
          <a:solidFill>
            <a:schemeClr val="tx2">
              <a:alpha val="70000"/>
            </a:schemeClr>
          </a:solidFill>
        </p:spPr>
        <p:txBody>
          <a:bodyPr tIns="504000"/>
          <a:lstStyle>
            <a:lvl1pPr algn="ctr">
              <a:defRPr sz="1600">
                <a:solidFill>
                  <a:schemeClr val="tx1"/>
                </a:solidFill>
              </a:defRPr>
            </a:lvl1pPr>
          </a:lstStyle>
          <a:p>
            <a:r>
              <a:rPr lang="en-US" dirty="0"/>
              <a:t>Click to insert title image</a:t>
            </a:r>
          </a:p>
        </p:txBody>
      </p:sp>
      <p:grpSp>
        <p:nvGrpSpPr>
          <p:cNvPr id="2" name="Group 1"/>
          <p:cNvGrpSpPr/>
          <p:nvPr userDrawn="1"/>
        </p:nvGrpSpPr>
        <p:grpSpPr>
          <a:xfrm>
            <a:off x="9171173" y="0"/>
            <a:ext cx="3024002" cy="3430006"/>
            <a:chOff x="9171173" y="0"/>
            <a:chExt cx="3024002" cy="3430006"/>
          </a:xfrm>
        </p:grpSpPr>
        <p:sp>
          <p:nvSpPr>
            <p:cNvPr id="17" name="Rectangle 16"/>
            <p:cNvSpPr/>
            <p:nvPr userDrawn="1"/>
          </p:nvSpPr>
          <p:spPr bwMode="gray">
            <a:xfrm>
              <a:off x="11187175" y="0"/>
              <a:ext cx="1008000" cy="3430006"/>
            </a:xfrm>
            <a:prstGeom prst="rect">
              <a:avLst/>
            </a:prstGeom>
            <a:solidFill>
              <a:schemeClr val="accent1"/>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8" name="Rectangle 17"/>
            <p:cNvSpPr/>
            <p:nvPr userDrawn="1"/>
          </p:nvSpPr>
          <p:spPr bwMode="gray">
            <a:xfrm>
              <a:off x="10179174" y="0"/>
              <a:ext cx="1008000" cy="3430006"/>
            </a:xfrm>
            <a:prstGeom prst="rect">
              <a:avLst/>
            </a:prstGeom>
            <a:solidFill>
              <a:schemeClr val="accent1">
                <a:alpha val="70000"/>
              </a:schemeClr>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2" name="Rectangle 21"/>
            <p:cNvSpPr/>
            <p:nvPr userDrawn="1"/>
          </p:nvSpPr>
          <p:spPr bwMode="gray">
            <a:xfrm>
              <a:off x="9171173" y="0"/>
              <a:ext cx="1008000" cy="3430006"/>
            </a:xfrm>
            <a:prstGeom prst="rect">
              <a:avLst/>
            </a:prstGeom>
            <a:solidFill>
              <a:schemeClr val="accent1">
                <a:alpha val="40000"/>
              </a:schemeClr>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grpSp>
      <p:sp>
        <p:nvSpPr>
          <p:cNvPr id="13" name="Classification"/>
          <p:cNvSpPr txBox="1"/>
          <p:nvPr userDrawn="1"/>
        </p:nvSpPr>
        <p:spPr>
          <a:xfrm>
            <a:off x="288000" y="5769666"/>
            <a:ext cx="4204855" cy="138499"/>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dirty="0"/>
              <a:t>INTERNAL</a:t>
            </a:r>
          </a:p>
        </p:txBody>
      </p:sp>
      <p:sp>
        <p:nvSpPr>
          <p:cNvPr id="19" name="Speaker"/>
          <p:cNvSpPr>
            <a:spLocks noGrp="1"/>
          </p:cNvSpPr>
          <p:nvPr userDrawn="1">
            <p:ph type="subTitle" idx="1" hasCustomPrompt="1"/>
          </p:nvPr>
        </p:nvSpPr>
        <p:spPr bwMode="gray">
          <a:xfrm>
            <a:off x="288000" y="5130489"/>
            <a:ext cx="10900800"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2017</a:t>
            </a:r>
          </a:p>
        </p:txBody>
      </p:sp>
      <p:sp>
        <p:nvSpPr>
          <p:cNvPr id="20" name="Presentation Title"/>
          <p:cNvSpPr>
            <a:spLocks noGrp="1"/>
          </p:cNvSpPr>
          <p:nvPr userDrawn="1">
            <p:ph type="body" sz="quarter" idx="14" hasCustomPrompt="1"/>
          </p:nvPr>
        </p:nvSpPr>
        <p:spPr>
          <a:xfrm>
            <a:off x="288000" y="4024430"/>
            <a:ext cx="10899174" cy="997196"/>
          </a:xfrm>
        </p:spPr>
        <p:txBody>
          <a:bodyPr wrap="square">
            <a:spAutoFit/>
          </a:bodyPr>
          <a:lstStyle>
            <a:lvl1pPr>
              <a:lnSpc>
                <a:spcPct val="90000"/>
              </a:lnSpc>
              <a:spcBef>
                <a:spcPts val="0"/>
              </a:spcBef>
              <a:defRPr sz="3600" b="1" baseline="0"/>
            </a:lvl1pPr>
          </a:lstStyle>
          <a:p>
            <a:pPr lvl="0"/>
            <a:r>
              <a:rPr lang="en-US" dirty="0"/>
              <a:t>Presentation Title </a:t>
            </a:r>
            <a:br>
              <a:rPr lang="en-US" dirty="0"/>
            </a:br>
            <a:r>
              <a:rPr lang="en-US" dirty="0"/>
              <a:t>Goes Here and Here.</a:t>
            </a:r>
          </a:p>
        </p:txBody>
      </p:sp>
    </p:spTree>
    <p:extLst>
      <p:ext uri="{BB962C8B-B14F-4D97-AF65-F5344CB8AC3E}">
        <p14:creationId xmlns:p14="http://schemas.microsoft.com/office/powerpoint/2010/main" val="2452717617"/>
      </p:ext>
    </p:extLst>
  </p:cSld>
  <p:clrMapOvr>
    <a:masterClrMapping/>
  </p:clrMapOvr>
  <p:extLst mod="1">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text: 2 columns">
    <p:spTree>
      <p:nvGrpSpPr>
        <p:cNvPr id="1" name=""/>
        <p:cNvGrpSpPr/>
        <p:nvPr/>
      </p:nvGrpSpPr>
      <p:grpSpPr>
        <a:xfrm>
          <a:off x="0" y="0"/>
          <a:ext cx="0" cy="0"/>
          <a:chOff x="0" y="0"/>
          <a:chExt cx="0" cy="0"/>
        </a:xfrm>
      </p:grpSpPr>
      <p:sp>
        <p:nvSpPr>
          <p:cNvPr id="4" name="Text placeholder - column 2"/>
          <p:cNvSpPr>
            <a:spLocks noGrp="1"/>
          </p:cNvSpPr>
          <p:nvPr>
            <p:ph type="body" sz="quarter" idx="10" hasCustomPrompt="1"/>
          </p:nvPr>
        </p:nvSpPr>
        <p:spPr>
          <a:xfrm>
            <a:off x="504000" y="1620000"/>
            <a:ext cx="5328000" cy="4230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 column 1"/>
          <p:cNvSpPr>
            <a:spLocks noGrp="1"/>
          </p:cNvSpPr>
          <p:nvPr>
            <p:ph type="body" sz="quarter" idx="11" hasCustomPrompt="1"/>
          </p:nvPr>
        </p:nvSpPr>
        <p:spPr>
          <a:xfrm>
            <a:off x="6362477" y="1620000"/>
            <a:ext cx="5328000" cy="4230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630481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text: 3 columns">
    <p:spTree>
      <p:nvGrpSpPr>
        <p:cNvPr id="1" name=""/>
        <p:cNvGrpSpPr/>
        <p:nvPr/>
      </p:nvGrpSpPr>
      <p:grpSpPr>
        <a:xfrm>
          <a:off x="0" y="0"/>
          <a:ext cx="0" cy="0"/>
          <a:chOff x="0" y="0"/>
          <a:chExt cx="0" cy="0"/>
        </a:xfrm>
      </p:grpSpPr>
      <p:sp>
        <p:nvSpPr>
          <p:cNvPr id="7" name="Text Placeholder - column 3"/>
          <p:cNvSpPr>
            <a:spLocks noGrp="1"/>
          </p:cNvSpPr>
          <p:nvPr>
            <p:ph type="body" sz="quarter" idx="13" hasCustomPrompt="1"/>
          </p:nvPr>
        </p:nvSpPr>
        <p:spPr>
          <a:xfrm>
            <a:off x="8126477" y="1620000"/>
            <a:ext cx="3564000" cy="4230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 column 2"/>
          <p:cNvSpPr>
            <a:spLocks noGrp="1"/>
          </p:cNvSpPr>
          <p:nvPr>
            <p:ph type="body" sz="quarter" idx="12" hasCustomPrompt="1"/>
          </p:nvPr>
        </p:nvSpPr>
        <p:spPr>
          <a:xfrm>
            <a:off x="4315238" y="1620000"/>
            <a:ext cx="3564000" cy="4230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 column 1"/>
          <p:cNvSpPr>
            <a:spLocks noGrp="1"/>
          </p:cNvSpPr>
          <p:nvPr>
            <p:ph type="body" sz="quarter" idx="10" hasCustomPrompt="1"/>
          </p:nvPr>
        </p:nvSpPr>
        <p:spPr>
          <a:xfrm>
            <a:off x="504000" y="1620000"/>
            <a:ext cx="3564000" cy="4230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86641637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 columns - text and imag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
        <p:nvSpPr>
          <p:cNvPr id="3" name="Text placeholder - column 2"/>
          <p:cNvSpPr>
            <a:spLocks noGrp="1"/>
          </p:cNvSpPr>
          <p:nvPr>
            <p:ph type="body" sz="quarter" idx="10" hasCustomPrompt="1"/>
          </p:nvPr>
        </p:nvSpPr>
        <p:spPr>
          <a:xfrm>
            <a:off x="504000" y="4770000"/>
            <a:ext cx="5328000" cy="108000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5" name="Picture Placeholder 4"/>
          <p:cNvSpPr>
            <a:spLocks noGrp="1"/>
          </p:cNvSpPr>
          <p:nvPr>
            <p:ph type="pic" sz="quarter" idx="12" hasCustomPrompt="1"/>
          </p:nvPr>
        </p:nvSpPr>
        <p:spPr bwMode="gray">
          <a:xfrm>
            <a:off x="504000" y="1620000"/>
            <a:ext cx="5328000" cy="2631000"/>
          </a:xfrm>
          <a:solidFill>
            <a:schemeClr val="tx2">
              <a:alpha val="70000"/>
            </a:schemeClr>
          </a:solid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t>
            </a:r>
            <a:r>
              <a:rPr lang="en-US"/>
              <a:t>add image</a:t>
            </a:r>
            <a:endParaRPr lang="en-US" dirty="0"/>
          </a:p>
        </p:txBody>
      </p:sp>
      <p:sp>
        <p:nvSpPr>
          <p:cNvPr id="17" name="Text placeholder - column 2"/>
          <p:cNvSpPr>
            <a:spLocks noGrp="1"/>
          </p:cNvSpPr>
          <p:nvPr>
            <p:ph type="body" sz="quarter" idx="13" hasCustomPrompt="1"/>
          </p:nvPr>
        </p:nvSpPr>
        <p:spPr>
          <a:xfrm>
            <a:off x="6362477" y="4770000"/>
            <a:ext cx="5328000" cy="108000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8" name="Picture Placeholder 4"/>
          <p:cNvSpPr>
            <a:spLocks noGrp="1"/>
          </p:cNvSpPr>
          <p:nvPr>
            <p:ph type="pic" sz="quarter" idx="14" hasCustomPrompt="1"/>
          </p:nvPr>
        </p:nvSpPr>
        <p:spPr bwMode="gray">
          <a:xfrm>
            <a:off x="6362477" y="1620000"/>
            <a:ext cx="5328000" cy="2631000"/>
          </a:xfrm>
          <a:solidFill>
            <a:schemeClr val="tx2">
              <a:alpha val="70000"/>
            </a:schemeClr>
          </a:solid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t>
            </a:r>
            <a:r>
              <a:rPr lang="en-US"/>
              <a:t>add image</a:t>
            </a:r>
            <a:endParaRPr lang="en-US" dirty="0"/>
          </a:p>
        </p:txBody>
      </p:sp>
    </p:spTree>
    <p:extLst>
      <p:ext uri="{BB962C8B-B14F-4D97-AF65-F5344CB8AC3E}">
        <p14:creationId xmlns:p14="http://schemas.microsoft.com/office/powerpoint/2010/main" val="250494129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 columns - text and imag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
        <p:nvSpPr>
          <p:cNvPr id="3" name="Text placeholder - column 2"/>
          <p:cNvSpPr>
            <a:spLocks noGrp="1"/>
          </p:cNvSpPr>
          <p:nvPr>
            <p:ph type="body" sz="quarter" idx="10" hasCustomPrompt="1"/>
          </p:nvPr>
        </p:nvSpPr>
        <p:spPr>
          <a:xfrm>
            <a:off x="504000" y="4354921"/>
            <a:ext cx="3391200" cy="1495079"/>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5" name="Picture Placeholder 4"/>
          <p:cNvSpPr>
            <a:spLocks noGrp="1"/>
          </p:cNvSpPr>
          <p:nvPr>
            <p:ph type="pic" sz="quarter" idx="12" hasCustomPrompt="1"/>
          </p:nvPr>
        </p:nvSpPr>
        <p:spPr bwMode="gray">
          <a:xfrm>
            <a:off x="504000" y="1620000"/>
            <a:ext cx="3391200" cy="2232000"/>
          </a:xfrm>
          <a:solidFill>
            <a:schemeClr val="tx2">
              <a:alpha val="70000"/>
            </a:schemeClr>
          </a:solid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t>
            </a:r>
            <a:r>
              <a:rPr lang="en-US"/>
              <a:t>add image</a:t>
            </a:r>
            <a:endParaRPr lang="en-US" dirty="0"/>
          </a:p>
        </p:txBody>
      </p:sp>
      <p:sp>
        <p:nvSpPr>
          <p:cNvPr id="17" name="Text placeholder - column 2"/>
          <p:cNvSpPr>
            <a:spLocks noGrp="1"/>
          </p:cNvSpPr>
          <p:nvPr>
            <p:ph type="body" sz="quarter" idx="13" hasCustomPrompt="1"/>
          </p:nvPr>
        </p:nvSpPr>
        <p:spPr>
          <a:xfrm>
            <a:off x="8299277" y="4354921"/>
            <a:ext cx="3391200" cy="1495079"/>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8" name="Picture Placeholder 4"/>
          <p:cNvSpPr>
            <a:spLocks noGrp="1"/>
          </p:cNvSpPr>
          <p:nvPr>
            <p:ph type="pic" sz="quarter" idx="14" hasCustomPrompt="1"/>
          </p:nvPr>
        </p:nvSpPr>
        <p:spPr bwMode="gray">
          <a:xfrm>
            <a:off x="8299277" y="1620000"/>
            <a:ext cx="3391200" cy="2232000"/>
          </a:xfrm>
          <a:solidFill>
            <a:schemeClr val="tx2">
              <a:alpha val="70000"/>
            </a:schemeClr>
          </a:solid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t>
            </a:r>
            <a:r>
              <a:rPr lang="en-US"/>
              <a:t>add image</a:t>
            </a:r>
            <a:endParaRPr lang="en-US" dirty="0"/>
          </a:p>
        </p:txBody>
      </p:sp>
      <p:sp>
        <p:nvSpPr>
          <p:cNvPr id="9" name="Text placeholder - column 2"/>
          <p:cNvSpPr>
            <a:spLocks noGrp="1"/>
          </p:cNvSpPr>
          <p:nvPr>
            <p:ph type="body" sz="quarter" idx="15" hasCustomPrompt="1"/>
          </p:nvPr>
        </p:nvSpPr>
        <p:spPr>
          <a:xfrm>
            <a:off x="4401639" y="4354921"/>
            <a:ext cx="3391200" cy="1495079"/>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0" name="Picture Placeholder 4"/>
          <p:cNvSpPr>
            <a:spLocks noGrp="1"/>
          </p:cNvSpPr>
          <p:nvPr>
            <p:ph type="pic" sz="quarter" idx="16" hasCustomPrompt="1"/>
          </p:nvPr>
        </p:nvSpPr>
        <p:spPr bwMode="gray">
          <a:xfrm>
            <a:off x="4401639" y="1620000"/>
            <a:ext cx="3391200" cy="2232000"/>
          </a:xfrm>
          <a:solidFill>
            <a:schemeClr val="tx2">
              <a:alpha val="70000"/>
            </a:schemeClr>
          </a:solid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t>
            </a:r>
            <a:r>
              <a:rPr lang="en-US"/>
              <a:t>add image</a:t>
            </a:r>
            <a:endParaRPr lang="en-US" dirty="0"/>
          </a:p>
        </p:txBody>
      </p:sp>
    </p:spTree>
    <p:extLst>
      <p:ext uri="{BB962C8B-B14F-4D97-AF65-F5344CB8AC3E}">
        <p14:creationId xmlns:p14="http://schemas.microsoft.com/office/powerpoint/2010/main" val="72766759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 columns - text and imag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
        <p:nvSpPr>
          <p:cNvPr id="3" name="Text placeholder - column 2"/>
          <p:cNvSpPr>
            <a:spLocks noGrp="1"/>
          </p:cNvSpPr>
          <p:nvPr>
            <p:ph type="body" sz="quarter" idx="10" hasCustomPrompt="1"/>
          </p:nvPr>
        </p:nvSpPr>
        <p:spPr>
          <a:xfrm>
            <a:off x="504000" y="3878220"/>
            <a:ext cx="2415600" cy="1971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5" name="Picture Placeholder 4"/>
          <p:cNvSpPr>
            <a:spLocks noGrp="1"/>
          </p:cNvSpPr>
          <p:nvPr>
            <p:ph type="pic" sz="quarter" idx="12" hasCustomPrompt="1"/>
          </p:nvPr>
        </p:nvSpPr>
        <p:spPr bwMode="gray">
          <a:xfrm>
            <a:off x="504000" y="1620000"/>
            <a:ext cx="2415600" cy="1728000"/>
          </a:xfrm>
          <a:solidFill>
            <a:schemeClr val="tx2">
              <a:alpha val="70000"/>
            </a:schemeClr>
          </a:solid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t>
            </a:r>
            <a:r>
              <a:rPr lang="en-US"/>
              <a:t>add image</a:t>
            </a:r>
            <a:endParaRPr lang="en-US" dirty="0"/>
          </a:p>
        </p:txBody>
      </p:sp>
      <p:sp>
        <p:nvSpPr>
          <p:cNvPr id="17" name="Text placeholder - column 2"/>
          <p:cNvSpPr>
            <a:spLocks noGrp="1"/>
          </p:cNvSpPr>
          <p:nvPr>
            <p:ph type="body" sz="quarter" idx="13" hasCustomPrompt="1"/>
          </p:nvPr>
        </p:nvSpPr>
        <p:spPr>
          <a:xfrm>
            <a:off x="9274877" y="3878221"/>
            <a:ext cx="2415600" cy="1971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8" name="Picture Placeholder 4"/>
          <p:cNvSpPr>
            <a:spLocks noGrp="1"/>
          </p:cNvSpPr>
          <p:nvPr>
            <p:ph type="pic" sz="quarter" idx="14" hasCustomPrompt="1"/>
          </p:nvPr>
        </p:nvSpPr>
        <p:spPr bwMode="gray">
          <a:xfrm>
            <a:off x="9274877" y="1620000"/>
            <a:ext cx="2415600" cy="1728000"/>
          </a:xfrm>
          <a:solidFill>
            <a:schemeClr val="tx2">
              <a:alpha val="70000"/>
            </a:schemeClr>
          </a:solid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t>
            </a:r>
            <a:r>
              <a:rPr lang="en-US"/>
              <a:t>add image</a:t>
            </a:r>
            <a:endParaRPr lang="en-US" dirty="0"/>
          </a:p>
        </p:txBody>
      </p:sp>
      <p:sp>
        <p:nvSpPr>
          <p:cNvPr id="9" name="Text placeholder - column 2"/>
          <p:cNvSpPr>
            <a:spLocks noGrp="1"/>
          </p:cNvSpPr>
          <p:nvPr>
            <p:ph type="body" sz="quarter" idx="15" hasCustomPrompt="1"/>
          </p:nvPr>
        </p:nvSpPr>
        <p:spPr>
          <a:xfrm>
            <a:off x="3427626" y="3878221"/>
            <a:ext cx="2415600" cy="1971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0" name="Picture Placeholder 4"/>
          <p:cNvSpPr>
            <a:spLocks noGrp="1"/>
          </p:cNvSpPr>
          <p:nvPr>
            <p:ph type="pic" sz="quarter" idx="16" hasCustomPrompt="1"/>
          </p:nvPr>
        </p:nvSpPr>
        <p:spPr bwMode="gray">
          <a:xfrm>
            <a:off x="3427626" y="1620000"/>
            <a:ext cx="2415600" cy="1728000"/>
          </a:xfrm>
          <a:solidFill>
            <a:schemeClr val="tx2">
              <a:alpha val="70000"/>
            </a:schemeClr>
          </a:solid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t>
            </a:r>
            <a:r>
              <a:rPr lang="en-US"/>
              <a:t>add image</a:t>
            </a:r>
            <a:endParaRPr lang="en-US" dirty="0"/>
          </a:p>
        </p:txBody>
      </p:sp>
      <p:sp>
        <p:nvSpPr>
          <p:cNvPr id="13" name="Text placeholder - column 2"/>
          <p:cNvSpPr>
            <a:spLocks noGrp="1"/>
          </p:cNvSpPr>
          <p:nvPr>
            <p:ph type="body" sz="quarter" idx="17" hasCustomPrompt="1"/>
          </p:nvPr>
        </p:nvSpPr>
        <p:spPr>
          <a:xfrm>
            <a:off x="6351252" y="3878221"/>
            <a:ext cx="2415600" cy="1971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4" name="Picture Placeholder 4"/>
          <p:cNvSpPr>
            <a:spLocks noGrp="1"/>
          </p:cNvSpPr>
          <p:nvPr>
            <p:ph type="pic" sz="quarter" idx="18" hasCustomPrompt="1"/>
          </p:nvPr>
        </p:nvSpPr>
        <p:spPr bwMode="gray">
          <a:xfrm>
            <a:off x="6351252" y="1620000"/>
            <a:ext cx="2415600" cy="1728000"/>
          </a:xfrm>
          <a:solidFill>
            <a:schemeClr val="tx2">
              <a:alpha val="70000"/>
            </a:schemeClr>
          </a:solid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t>
            </a:r>
            <a:r>
              <a:rPr lang="en-US"/>
              <a:t>add image</a:t>
            </a:r>
            <a:endParaRPr lang="en-US" dirty="0"/>
          </a:p>
        </p:txBody>
      </p:sp>
    </p:spTree>
    <p:extLst>
      <p:ext uri="{BB962C8B-B14F-4D97-AF65-F5344CB8AC3E}">
        <p14:creationId xmlns:p14="http://schemas.microsoft.com/office/powerpoint/2010/main" val="268059447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bg1"/>
        </a:solidFill>
        <a:effectLst/>
      </p:bgPr>
    </p:bg>
    <p:spTree>
      <p:nvGrpSpPr>
        <p:cNvPr id="1" name=""/>
        <p:cNvGrpSpPr/>
        <p:nvPr/>
      </p:nvGrpSpPr>
      <p:grpSpPr>
        <a:xfrm>
          <a:off x="0" y="0"/>
          <a:ext cx="0" cy="0"/>
          <a:chOff x="0" y="0"/>
          <a:chExt cx="0" cy="0"/>
        </a:xfrm>
      </p:grpSpPr>
      <p:sp>
        <p:nvSpPr>
          <p:cNvPr id="5" name="Quote placeholder"/>
          <p:cNvSpPr>
            <a:spLocks noGrp="1"/>
          </p:cNvSpPr>
          <p:nvPr>
            <p:ph type="body" sz="quarter" idx="10" hasCustomPrompt="1"/>
          </p:nvPr>
        </p:nvSpPr>
        <p:spPr>
          <a:xfrm>
            <a:off x="504000" y="1800000"/>
            <a:ext cx="11185200" cy="3285032"/>
          </a:xfrm>
        </p:spPr>
        <p:txBody>
          <a:bodyPr/>
          <a:lstStyle>
            <a:lvl1pPr marL="395921" indent="-395921">
              <a:lnSpc>
                <a:spcPct val="90000"/>
              </a:lnSpc>
              <a:spcBef>
                <a:spcPts val="600"/>
              </a:spcBef>
              <a:defRPr sz="5999" b="1">
                <a:solidFill>
                  <a:schemeClr val="tx1"/>
                </a:solidFill>
              </a:defRPr>
            </a:lvl1pPr>
            <a:lvl2pPr marL="395921" indent="0">
              <a:buNone/>
              <a:defRPr sz="1200">
                <a:solidFill>
                  <a:schemeClr val="tx1"/>
                </a:solidFill>
              </a:defRPr>
            </a:lvl2pPr>
          </a:lstStyle>
          <a:p>
            <a:pPr lvl="0"/>
            <a:r>
              <a:rPr lang="en-US" noProof="0" dirty="0"/>
              <a:t>“Quote goes here </a:t>
            </a:r>
            <a:br>
              <a:rPr lang="en-US" noProof="0" dirty="0"/>
            </a:br>
            <a:r>
              <a:rPr lang="en-US" noProof="0" dirty="0"/>
              <a:t>and here.”</a:t>
            </a:r>
          </a:p>
          <a:p>
            <a:pPr lvl="1"/>
            <a:r>
              <a:rPr lang="en-US" noProof="0" dirty="0"/>
              <a:t>Source</a:t>
            </a:r>
          </a:p>
        </p:txBody>
      </p:sp>
      <p:sp>
        <p:nvSpPr>
          <p:cNvPr id="2" name="Title 1"/>
          <p:cNvSpPr>
            <a:spLocks noGrp="1"/>
          </p:cNvSpPr>
          <p:nvPr>
            <p:ph type="title" hasCustomPrompt="1"/>
          </p:nvPr>
        </p:nvSpPr>
        <p:spPr/>
        <p:txBody>
          <a:bodyPr/>
          <a:lstStyle>
            <a:lvl1pPr>
              <a:defRPr>
                <a:solidFill>
                  <a:schemeClr val="tx1"/>
                </a:solidFill>
              </a:defRPr>
            </a:lvl1pPr>
          </a:lstStyle>
          <a:p>
            <a:r>
              <a:rPr lang="en-US" noProof="0" dirty="0"/>
              <a:t>Insert page title (sentence case)</a:t>
            </a:r>
            <a:endParaRPr lang="en-US" dirty="0"/>
          </a:p>
        </p:txBody>
      </p:sp>
    </p:spTree>
    <p:extLst>
      <p:ext uri="{BB962C8B-B14F-4D97-AF65-F5344CB8AC3E}">
        <p14:creationId xmlns:p14="http://schemas.microsoft.com/office/powerpoint/2010/main" val="93278590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text with image 1">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bwMode="gray">
          <a:xfrm>
            <a:off x="8127175" y="252000"/>
            <a:ext cx="4068000" cy="6606000"/>
          </a:xfrm>
          <a:solidFill>
            <a:schemeClr val="tx2">
              <a:alpha val="70000"/>
            </a:schemeClr>
          </a:solid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t>
            </a:r>
            <a:r>
              <a:rPr lang="en-US"/>
              <a:t>add image</a:t>
            </a:r>
            <a:endParaRPr lang="en-US" dirty="0"/>
          </a:p>
        </p:txBody>
      </p:sp>
      <p:sp>
        <p:nvSpPr>
          <p:cNvPr id="7" name="Text Placeholder 6"/>
          <p:cNvSpPr>
            <a:spLocks noGrp="1"/>
          </p:cNvSpPr>
          <p:nvPr>
            <p:ph type="body" sz="quarter" idx="11" hasCustomPrompt="1"/>
          </p:nvPr>
        </p:nvSpPr>
        <p:spPr bwMode="gray">
          <a:xfrm>
            <a:off x="503999" y="1620000"/>
            <a:ext cx="7092000" cy="4230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hasCustomPrompt="1"/>
          </p:nvPr>
        </p:nvSpPr>
        <p:spPr>
          <a:xfrm>
            <a:off x="504001" y="504000"/>
            <a:ext cx="7092000"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342502026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text with image 2">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bwMode="gray">
          <a:xfrm>
            <a:off x="6111175" y="252000"/>
            <a:ext cx="6084000" cy="6606000"/>
          </a:xfrm>
          <a:solidFill>
            <a:schemeClr val="tx2">
              <a:alpha val="70000"/>
            </a:schemeClr>
          </a:solid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t>
            </a:r>
            <a:r>
              <a:rPr lang="en-US"/>
              <a:t>add image</a:t>
            </a:r>
            <a:endParaRPr lang="en-US" dirty="0"/>
          </a:p>
        </p:txBody>
      </p:sp>
      <p:sp>
        <p:nvSpPr>
          <p:cNvPr id="7" name="Text Placeholder 6"/>
          <p:cNvSpPr>
            <a:spLocks noGrp="1"/>
          </p:cNvSpPr>
          <p:nvPr>
            <p:ph type="body" sz="quarter" idx="11" hasCustomPrompt="1"/>
          </p:nvPr>
        </p:nvSpPr>
        <p:spPr bwMode="gray">
          <a:xfrm>
            <a:off x="503999" y="1620000"/>
            <a:ext cx="5112000" cy="4230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hasCustomPrompt="1"/>
          </p:nvPr>
        </p:nvSpPr>
        <p:spPr>
          <a:xfrm>
            <a:off x="504001" y="504000"/>
            <a:ext cx="5112000"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55278771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mage with motion band">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bwMode="gray">
          <a:xfrm>
            <a:off x="1" y="252000"/>
            <a:ext cx="12195175" cy="6606000"/>
          </a:xfrm>
          <a:solidFill>
            <a:schemeClr val="tx2">
              <a:alpha val="70000"/>
            </a:schemeClr>
          </a:solid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t>
            </a:r>
            <a:r>
              <a:rPr lang="en-US"/>
              <a:t>add image</a:t>
            </a:r>
            <a:endParaRPr lang="en-US" dirty="0"/>
          </a:p>
        </p:txBody>
      </p:sp>
    </p:spTree>
    <p:extLst>
      <p:ext uri="{BB962C8B-B14F-4D97-AF65-F5344CB8AC3E}">
        <p14:creationId xmlns:p14="http://schemas.microsoft.com/office/powerpoint/2010/main" val="190104987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Full bleed image ">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bwMode="gray">
          <a:xfrm>
            <a:off x="1" y="0"/>
            <a:ext cx="12195175" cy="6858000"/>
          </a:xfrm>
          <a:solidFill>
            <a:schemeClr val="tx2">
              <a:alpha val="70000"/>
            </a:schemeClr>
          </a:solid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t>
            </a:r>
            <a:r>
              <a:rPr lang="en-US"/>
              <a:t>add image</a:t>
            </a:r>
            <a:endParaRPr lang="en-US" dirty="0"/>
          </a:p>
        </p:txBody>
      </p:sp>
    </p:spTree>
    <p:extLst>
      <p:ext uri="{BB962C8B-B14F-4D97-AF65-F5344CB8AC3E}">
        <p14:creationId xmlns:p14="http://schemas.microsoft.com/office/powerpoint/2010/main" val="41397911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over with illustration scene art">
    <p:spTree>
      <p:nvGrpSpPr>
        <p:cNvPr id="1" name=""/>
        <p:cNvGrpSpPr/>
        <p:nvPr/>
      </p:nvGrpSpPr>
      <p:grpSpPr>
        <a:xfrm>
          <a:off x="0" y="0"/>
          <a:ext cx="0" cy="0"/>
          <a:chOff x="0" y="0"/>
          <a:chExt cx="0" cy="0"/>
        </a:xfrm>
      </p:grpSpPr>
      <p:pic>
        <p:nvPicPr>
          <p:cNvPr id="21" name="Picture 2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88000" y="6217668"/>
            <a:ext cx="1578462" cy="360000"/>
          </a:xfrm>
          <a:prstGeom prst="rect">
            <a:avLst/>
          </a:prstGeom>
        </p:spPr>
      </p:pic>
      <p:sp>
        <p:nvSpPr>
          <p:cNvPr id="5" name="Cover Image Placeholder"/>
          <p:cNvSpPr>
            <a:spLocks noGrp="1"/>
          </p:cNvSpPr>
          <p:nvPr>
            <p:ph type="pic" sz="quarter" idx="12" hasCustomPrompt="1"/>
          </p:nvPr>
        </p:nvSpPr>
        <p:spPr>
          <a:xfrm>
            <a:off x="1" y="0"/>
            <a:ext cx="12195175" cy="3430006"/>
          </a:xfrm>
          <a:noFill/>
        </p:spPr>
        <p:txBody>
          <a:bodyPr tIns="504000"/>
          <a:lstStyle>
            <a:lvl1pPr algn="ctr">
              <a:defRPr sz="1600">
                <a:solidFill>
                  <a:schemeClr val="tx1"/>
                </a:solidFill>
              </a:defRPr>
            </a:lvl1pPr>
          </a:lstStyle>
          <a:p>
            <a:r>
              <a:rPr lang="en-US" dirty="0"/>
              <a:t>Click to insert illustration</a:t>
            </a:r>
          </a:p>
        </p:txBody>
      </p:sp>
      <p:sp>
        <p:nvSpPr>
          <p:cNvPr id="13" name="Classification"/>
          <p:cNvSpPr txBox="1"/>
          <p:nvPr userDrawn="1"/>
        </p:nvSpPr>
        <p:spPr>
          <a:xfrm>
            <a:off x="288000" y="5769666"/>
            <a:ext cx="4204855" cy="138499"/>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dirty="0"/>
              <a:t>INTERNAL</a:t>
            </a:r>
          </a:p>
        </p:txBody>
      </p:sp>
      <p:sp>
        <p:nvSpPr>
          <p:cNvPr id="19" name="Speaker"/>
          <p:cNvSpPr>
            <a:spLocks noGrp="1"/>
          </p:cNvSpPr>
          <p:nvPr userDrawn="1">
            <p:ph type="subTitle" idx="1" hasCustomPrompt="1"/>
          </p:nvPr>
        </p:nvSpPr>
        <p:spPr bwMode="gray">
          <a:xfrm>
            <a:off x="288000" y="5130489"/>
            <a:ext cx="10900800"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2017</a:t>
            </a:r>
          </a:p>
        </p:txBody>
      </p:sp>
      <p:sp>
        <p:nvSpPr>
          <p:cNvPr id="20" name="Presentation Title"/>
          <p:cNvSpPr>
            <a:spLocks noGrp="1"/>
          </p:cNvSpPr>
          <p:nvPr userDrawn="1">
            <p:ph type="body" sz="quarter" idx="14" hasCustomPrompt="1"/>
          </p:nvPr>
        </p:nvSpPr>
        <p:spPr>
          <a:xfrm>
            <a:off x="288000" y="4024430"/>
            <a:ext cx="10899174" cy="997196"/>
          </a:xfrm>
        </p:spPr>
        <p:txBody>
          <a:bodyPr wrap="square">
            <a:spAutoFit/>
          </a:bodyPr>
          <a:lstStyle>
            <a:lvl1pPr>
              <a:lnSpc>
                <a:spcPct val="90000"/>
              </a:lnSpc>
              <a:spcBef>
                <a:spcPts val="0"/>
              </a:spcBef>
              <a:defRPr sz="3600" b="1" baseline="0"/>
            </a:lvl1pPr>
          </a:lstStyle>
          <a:p>
            <a:pPr lvl="0"/>
            <a:r>
              <a:rPr lang="en-US" dirty="0"/>
              <a:t>Presentation Title </a:t>
            </a:r>
            <a:br>
              <a:rPr lang="en-US" dirty="0"/>
            </a:br>
            <a:r>
              <a:rPr lang="en-US" dirty="0"/>
              <a:t>Goes Here and Here.</a:t>
            </a:r>
          </a:p>
        </p:txBody>
      </p:sp>
    </p:spTree>
    <p:extLst>
      <p:ext uri="{BB962C8B-B14F-4D97-AF65-F5344CB8AC3E}">
        <p14:creationId xmlns:p14="http://schemas.microsoft.com/office/powerpoint/2010/main" val="1344849368"/>
      </p:ext>
    </p:extLst>
  </p:cSld>
  <p:clrMapOvr>
    <a:masterClrMapping/>
  </p:clrMapOvr>
  <p:extLst mod="1">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ext and screenshot">
    <p:spTree>
      <p:nvGrpSpPr>
        <p:cNvPr id="1" name=""/>
        <p:cNvGrpSpPr/>
        <p:nvPr/>
      </p:nvGrpSpPr>
      <p:grpSpPr>
        <a:xfrm>
          <a:off x="0" y="0"/>
          <a:ext cx="0" cy="0"/>
          <a:chOff x="0" y="0"/>
          <a:chExt cx="0" cy="0"/>
        </a:xfrm>
      </p:grpSpPr>
      <p:sp>
        <p:nvSpPr>
          <p:cNvPr id="5" name="Picture Placeholder 4"/>
          <p:cNvSpPr>
            <a:spLocks noGrp="1"/>
          </p:cNvSpPr>
          <p:nvPr>
            <p:ph type="pic" sz="quarter" idx="13" hasCustomPrompt="1"/>
          </p:nvPr>
        </p:nvSpPr>
        <p:spPr bwMode="gray">
          <a:xfrm>
            <a:off x="6362477" y="1601628"/>
            <a:ext cx="5328000" cy="4230000"/>
          </a:xfrm>
          <a:solidFill>
            <a:schemeClr val="tx2">
              <a:alpha val="70000"/>
            </a:schemeClr>
          </a:solidFill>
        </p:spPr>
        <p:txBody>
          <a:bodyPr vert="horz" lIns="0" tIns="1512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t>
            </a:r>
            <a:r>
              <a:rPr lang="en-US"/>
              <a:t>add screenshot</a:t>
            </a:r>
            <a:endParaRPr lang="en-US" dirty="0"/>
          </a:p>
        </p:txBody>
      </p:sp>
      <p:sp>
        <p:nvSpPr>
          <p:cNvPr id="4" name="Text Placeholder 3"/>
          <p:cNvSpPr>
            <a:spLocks noGrp="1"/>
          </p:cNvSpPr>
          <p:nvPr>
            <p:ph type="body" sz="quarter" idx="10" hasCustomPrompt="1"/>
          </p:nvPr>
        </p:nvSpPr>
        <p:spPr>
          <a:xfrm>
            <a:off x="504000" y="1620000"/>
            <a:ext cx="5328000" cy="4230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1287227243"/>
      </p:ext>
    </p:extLst>
  </p:cSld>
  <p:clrMapOvr>
    <a:masterClrMapping/>
  </p:clrMapOvr>
  <p:extLst mod="1">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Content Placeholder 2"/>
          <p:cNvSpPr>
            <a:spLocks noGrp="1"/>
          </p:cNvSpPr>
          <p:nvPr>
            <p:ph idx="1" hasCustomPrompt="1"/>
          </p:nvPr>
        </p:nvSpPr>
        <p:spPr>
          <a:xfrm>
            <a:off x="504000" y="1620000"/>
            <a:ext cx="11185200" cy="4230000"/>
          </a:xfrm>
          <a:solidFill>
            <a:schemeClr val="tx2">
              <a:alpha val="70000"/>
            </a:schemeClr>
          </a:solidFill>
        </p:spPr>
        <p:txBody>
          <a:bodyPr tIns="1368000"/>
          <a:lstStyle>
            <a:lvl1pPr algn="ctr">
              <a:defRPr sz="1400" b="0"/>
            </a:lvl1pPr>
          </a:lstStyle>
          <a:p>
            <a:pPr lvl="0"/>
            <a:r>
              <a:rPr lang="en-US" dirty="0"/>
              <a:t>Click to add content</a:t>
            </a:r>
          </a:p>
        </p:txBody>
      </p:sp>
      <p:sp>
        <p:nvSpPr>
          <p:cNvPr id="2" name="Title 1"/>
          <p:cNvSpPr>
            <a:spLocks noGrp="1"/>
          </p:cNvSpPr>
          <p:nvPr>
            <p:ph type="title" hasCustomPrompt="1"/>
          </p:nvPr>
        </p:nvSpPr>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418609874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Blank with motion band">
    <p:spTree>
      <p:nvGrpSpPr>
        <p:cNvPr id="1" name=""/>
        <p:cNvGrpSpPr/>
        <p:nvPr/>
      </p:nvGrpSpPr>
      <p:grpSpPr>
        <a:xfrm>
          <a:off x="0" y="0"/>
          <a:ext cx="0" cy="0"/>
          <a:chOff x="0" y="0"/>
          <a:chExt cx="0" cy="0"/>
        </a:xfrm>
      </p:grpSpPr>
      <p:sp>
        <p:nvSpPr>
          <p:cNvPr id="7" name="Rectangle 6"/>
          <p:cNvSpPr/>
          <p:nvPr userDrawn="1"/>
        </p:nvSpPr>
        <p:spPr bwMode="gray">
          <a:xfrm>
            <a:off x="236220" y="1142735"/>
            <a:ext cx="11795760" cy="220929"/>
          </a:xfrm>
          <a:prstGeom prst="rect">
            <a:avLst/>
          </a:prstGeom>
          <a:solidFill>
            <a:schemeClr val="bg1"/>
          </a:solidFill>
          <a:ln w="6350" algn="ctr">
            <a:noFill/>
            <a:miter lim="800000"/>
            <a:headEnd/>
            <a:tailEnd/>
          </a:ln>
        </p:spPr>
        <p:txBody>
          <a:bodyPr lIns="89979" tIns="71983" rIns="89979" bIns="71983"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337924837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3421819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Thank you and contact information">
    <p:spTree>
      <p:nvGrpSpPr>
        <p:cNvPr id="1" name=""/>
        <p:cNvGrpSpPr/>
        <p:nvPr/>
      </p:nvGrpSpPr>
      <p:grpSpPr>
        <a:xfrm>
          <a:off x="0" y="0"/>
          <a:ext cx="0" cy="0"/>
          <a:chOff x="0" y="0"/>
          <a:chExt cx="0" cy="0"/>
        </a:xfrm>
      </p:grpSpPr>
      <p:sp>
        <p:nvSpPr>
          <p:cNvPr id="93" name="Contact information"/>
          <p:cNvSpPr>
            <a:spLocks noGrp="1"/>
          </p:cNvSpPr>
          <p:nvPr>
            <p:ph type="body" sz="quarter" idx="10" hasCustomPrompt="1"/>
          </p:nvPr>
        </p:nvSpPr>
        <p:spPr>
          <a:xfrm>
            <a:off x="504000" y="2905487"/>
            <a:ext cx="5328000" cy="2501010"/>
          </a:xfrm>
        </p:spPr>
        <p:txBody>
          <a:bodyPr anchor="t" anchorCtr="0">
            <a:noAutofit/>
          </a:bodyPr>
          <a:lstStyle>
            <a:lvl1pPr>
              <a:spcBef>
                <a:spcPts val="0"/>
              </a:spcBef>
              <a:spcAft>
                <a:spcPts val="1200"/>
              </a:spcAft>
              <a:defRPr sz="1600" b="0"/>
            </a:lvl1pPr>
            <a:lvl2pPr marL="0" indent="0">
              <a:spcBef>
                <a:spcPts val="0"/>
              </a:spcBef>
              <a:buNone/>
              <a:defRPr sz="1600" b="0"/>
            </a:lvl2pPr>
          </a:lstStyle>
          <a:p>
            <a:r>
              <a:rPr lang="en-US" dirty="0"/>
              <a:t>Contact information:</a:t>
            </a:r>
          </a:p>
          <a:p>
            <a:pPr lvl="1"/>
            <a:r>
              <a:rPr lang="en-US" dirty="0"/>
              <a:t>F name L name</a:t>
            </a:r>
          </a:p>
          <a:p>
            <a:pPr lvl="1"/>
            <a:r>
              <a:rPr lang="en-US" dirty="0"/>
              <a:t>Title</a:t>
            </a:r>
          </a:p>
          <a:p>
            <a:pPr lvl="1"/>
            <a:r>
              <a:rPr lang="en-US" dirty="0"/>
              <a:t>Address</a:t>
            </a:r>
          </a:p>
          <a:p>
            <a:pPr lvl="1"/>
            <a:r>
              <a:rPr lang="en-US" dirty="0"/>
              <a:t>Phone number</a:t>
            </a:r>
          </a:p>
        </p:txBody>
      </p:sp>
      <p:sp>
        <p:nvSpPr>
          <p:cNvPr id="2" name="Thank you"/>
          <p:cNvSpPr>
            <a:spLocks noGrp="1"/>
          </p:cNvSpPr>
          <p:nvPr>
            <p:ph type="ctrTitle" hasCustomPrompt="1"/>
          </p:nvPr>
        </p:nvSpPr>
        <p:spPr bwMode="gray">
          <a:xfrm>
            <a:off x="504000" y="1467009"/>
            <a:ext cx="5328000" cy="923116"/>
          </a:xfrm>
        </p:spPr>
        <p:txBody>
          <a:bodyPr anchor="t" anchorCtr="0">
            <a:noAutofit/>
          </a:bodyPr>
          <a:lstStyle>
            <a:lvl1pPr>
              <a:defRPr sz="5500">
                <a:solidFill>
                  <a:schemeClr val="accent1"/>
                </a:solidFill>
                <a:latin typeface="+mj-lt"/>
              </a:defRPr>
            </a:lvl1pPr>
          </a:lstStyle>
          <a:p>
            <a:r>
              <a:rPr lang="en-US" dirty="0"/>
              <a:t>Thank </a:t>
            </a:r>
            <a:r>
              <a:rPr lang="en-US"/>
              <a:t>you.</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04000" y="5994000"/>
            <a:ext cx="1578462" cy="360000"/>
          </a:xfrm>
          <a:prstGeom prst="rect">
            <a:avLst/>
          </a:prstGeom>
        </p:spPr>
      </p:pic>
    </p:spTree>
    <p:extLst>
      <p:ext uri="{BB962C8B-B14F-4D97-AF65-F5344CB8AC3E}">
        <p14:creationId xmlns:p14="http://schemas.microsoft.com/office/powerpoint/2010/main" val="781090314"/>
      </p:ext>
    </p:extLst>
  </p:cSld>
  <p:clrMapOvr>
    <a:masterClrMapping/>
  </p:clrMapOvr>
  <p:hf sldNum="0"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Copyright">
    <p:spTree>
      <p:nvGrpSpPr>
        <p:cNvPr id="1" name=""/>
        <p:cNvGrpSpPr/>
        <p:nvPr/>
      </p:nvGrpSpPr>
      <p:grpSpPr>
        <a:xfrm>
          <a:off x="0" y="0"/>
          <a:ext cx="0" cy="0"/>
          <a:chOff x="0" y="0"/>
          <a:chExt cx="0" cy="0"/>
        </a:xfrm>
      </p:grpSpPr>
      <p:sp>
        <p:nvSpPr>
          <p:cNvPr id="4" name="TextBox 3"/>
          <p:cNvSpPr txBox="1"/>
          <p:nvPr/>
        </p:nvSpPr>
        <p:spPr bwMode="gray">
          <a:xfrm>
            <a:off x="503999" y="1620000"/>
            <a:ext cx="11185200" cy="3153980"/>
          </a:xfrm>
          <a:prstGeom prst="rect">
            <a:avLst/>
          </a:prstGeom>
          <a:noFill/>
        </p:spPr>
        <p:txBody>
          <a:bodyPr wrap="square" lIns="0" tIns="0" rIns="0" bIns="0" rtlCol="0">
            <a:spAutoFit/>
          </a:bodyPr>
          <a:lstStyle/>
          <a:p>
            <a:pPr>
              <a:spcBef>
                <a:spcPts val="1200"/>
              </a:spcBef>
            </a:pPr>
            <a:r>
              <a:rPr lang="en-US" sz="1100" kern="1200" dirty="0">
                <a:solidFill>
                  <a:schemeClr val="tx1"/>
                </a:solidFill>
                <a:latin typeface="Arial"/>
                <a:ea typeface="Arial Unicode MS" panose="020B0604020202020204" pitchFamily="34" charset="-128"/>
                <a:cs typeface="+mn-cs"/>
              </a:rPr>
              <a:t>No part of this publication may be reproduced or transmitted in any form or for any purpose without the express permission of SAP SE or an SAP affiliate company.</a:t>
            </a:r>
          </a:p>
          <a:p>
            <a:pPr>
              <a:spcBef>
                <a:spcPts val="1200"/>
              </a:spcBef>
            </a:pPr>
            <a:r>
              <a:rPr lang="en-US" sz="1100" kern="1200" dirty="0">
                <a:solidFill>
                  <a:schemeClr val="tx1"/>
                </a:solidFill>
                <a:latin typeface="Arial"/>
                <a:ea typeface="Arial Unicode MS" panose="020B0604020202020204" pitchFamily="34" charset="-128"/>
                <a:cs typeface="+mn-cs"/>
              </a:rPr>
              <a:t>The information contained herein may be changed without prior notice. Some software products marketed by SAP SE and its distributors contain proprietary software components </a:t>
            </a:r>
            <a:br>
              <a:rPr lang="en-US" sz="1100" kern="1200" dirty="0">
                <a:solidFill>
                  <a:schemeClr val="tx1"/>
                </a:solidFill>
                <a:latin typeface="Arial"/>
                <a:ea typeface="Arial Unicode MS" panose="020B0604020202020204" pitchFamily="34" charset="-128"/>
                <a:cs typeface="+mn-cs"/>
              </a:rPr>
            </a:br>
            <a:r>
              <a:rPr lang="en-US" sz="1100" kern="1200" dirty="0">
                <a:solidFill>
                  <a:schemeClr val="tx1"/>
                </a:solidFill>
                <a:latin typeface="Arial"/>
                <a:ea typeface="Arial Unicode MS" panose="020B0604020202020204" pitchFamily="34" charset="-128"/>
                <a:cs typeface="+mn-cs"/>
              </a:rPr>
              <a:t>of other software vendors. National product specifications may vary.</a:t>
            </a:r>
          </a:p>
          <a:p>
            <a:pPr>
              <a:spcBef>
                <a:spcPts val="1200"/>
              </a:spcBef>
            </a:pPr>
            <a:r>
              <a:rPr lang="en-US" sz="1100" kern="1200" dirty="0">
                <a:solidFill>
                  <a:schemeClr val="tx1"/>
                </a:solidFill>
                <a:latin typeface="Arial"/>
                <a:ea typeface="Arial Unicode MS" panose="020B0604020202020204" pitchFamily="34" charset="-128"/>
                <a:cs typeface="+mn-cs"/>
              </a:rPr>
              <a:t>These materials are provided by SAP SE or an SAP affiliate company for informational purposes only, without representation or warranty of any kind, and SAP or its affiliated companies shall not be liable for errors or omissions with respect to the materials. The only warranties for SAP or SAP affiliate company products and services are those that are </a:t>
            </a:r>
            <a:br>
              <a:rPr lang="en-US" sz="1100" kern="1200" dirty="0">
                <a:solidFill>
                  <a:schemeClr val="tx1"/>
                </a:solidFill>
                <a:latin typeface="Arial"/>
                <a:ea typeface="Arial Unicode MS" panose="020B0604020202020204" pitchFamily="34" charset="-128"/>
                <a:cs typeface="+mn-cs"/>
              </a:rPr>
            </a:br>
            <a:r>
              <a:rPr lang="en-US" sz="1100" kern="1200" dirty="0">
                <a:solidFill>
                  <a:schemeClr val="tx1"/>
                </a:solidFill>
                <a:latin typeface="Arial"/>
                <a:ea typeface="Arial Unicode MS" panose="020B0604020202020204" pitchFamily="34" charset="-128"/>
                <a:cs typeface="+mn-cs"/>
              </a:rPr>
              <a:t>set forth in the express warranty statements accompanying such products and services, if any. Nothing herein should be construed as constituting an additional warranty. </a:t>
            </a:r>
          </a:p>
          <a:p>
            <a:pPr>
              <a:spcBef>
                <a:spcPts val="1200"/>
              </a:spcBef>
            </a:pPr>
            <a:r>
              <a:rPr lang="en-US" sz="1100" kern="1200" dirty="0">
                <a:solidFill>
                  <a:schemeClr val="tx1"/>
                </a:solidFill>
                <a:latin typeface="Arial"/>
                <a:ea typeface="Arial Unicode MS" panose="020B0604020202020204" pitchFamily="34" charset="-128"/>
                <a:cs typeface="+mn-cs"/>
              </a:rPr>
              <a:t>In particular, SAP SE or its affiliated companies have no obligation to pursue any course of business outlined in this document or any related presentation, or to develop or release any functionality mentioned therein. This document, or any related presentation, and SAP SE’s or its affiliated companies’ strategy and possible future developments, products, and/or platform directions and functionality are all subject to change and may be changed by SAP SE or its affiliated companies at any time for any reason without notice. The information in this document is not a commitment, promise, or legal obligation to deliver any material, code, or functionality. All forward-looking statements are subject to various </a:t>
            </a:r>
            <a:br>
              <a:rPr lang="en-US" sz="1100" kern="1200" dirty="0">
                <a:solidFill>
                  <a:schemeClr val="tx1"/>
                </a:solidFill>
                <a:latin typeface="Arial"/>
                <a:ea typeface="Arial Unicode MS" panose="020B0604020202020204" pitchFamily="34" charset="-128"/>
                <a:cs typeface="+mn-cs"/>
              </a:rPr>
            </a:br>
            <a:r>
              <a:rPr lang="en-US" sz="1100" kern="1200" dirty="0">
                <a:solidFill>
                  <a:schemeClr val="tx1"/>
                </a:solidFill>
                <a:latin typeface="Arial"/>
                <a:ea typeface="Arial Unicode MS" panose="020B0604020202020204" pitchFamily="34" charset="-128"/>
                <a:cs typeface="+mn-cs"/>
              </a:rPr>
              <a:t>risks and uncertainties that could cause actual results to differ materially from expectations. Readers are cautioned not to place undue reliance on these forward-looking statements, and they should not be relied upon in making purchasing decisions.</a:t>
            </a:r>
          </a:p>
          <a:p>
            <a:pPr>
              <a:spcBef>
                <a:spcPts val="1200"/>
              </a:spcBef>
            </a:pPr>
            <a:r>
              <a:rPr lang="en-US" sz="1100" kern="1200" dirty="0">
                <a:solidFill>
                  <a:schemeClr val="tx1"/>
                </a:solidFill>
                <a:latin typeface="Arial"/>
                <a:ea typeface="Arial Unicode MS" panose="020B0604020202020204" pitchFamily="34" charset="-128"/>
                <a:cs typeface="+mn-cs"/>
              </a:rPr>
              <a:t>SAP and other SAP products and services mentioned herein as well as their respective logos are trademarks or registered trademarks of SAP SE (or an SAP affiliate company) </a:t>
            </a:r>
            <a:br>
              <a:rPr lang="en-US" sz="1100" kern="1200" dirty="0">
                <a:solidFill>
                  <a:schemeClr val="tx1"/>
                </a:solidFill>
                <a:latin typeface="Arial"/>
                <a:ea typeface="Arial Unicode MS" panose="020B0604020202020204" pitchFamily="34" charset="-128"/>
                <a:cs typeface="+mn-cs"/>
              </a:rPr>
            </a:br>
            <a:r>
              <a:rPr lang="en-US" sz="1100" kern="1200" dirty="0">
                <a:solidFill>
                  <a:schemeClr val="tx1"/>
                </a:solidFill>
                <a:latin typeface="Arial"/>
                <a:ea typeface="Arial Unicode MS" panose="020B0604020202020204" pitchFamily="34" charset="-128"/>
                <a:cs typeface="+mn-cs"/>
              </a:rPr>
              <a:t>in Germany and other countries. All other product and service names mentioned are the trademarks of their respective companies. </a:t>
            </a:r>
            <a:br>
              <a:rPr lang="en-US" sz="1100" kern="1200" dirty="0">
                <a:solidFill>
                  <a:schemeClr val="tx1"/>
                </a:solidFill>
                <a:latin typeface="Arial"/>
                <a:ea typeface="Arial Unicode MS" panose="020B0604020202020204" pitchFamily="34" charset="-128"/>
                <a:cs typeface="+mn-cs"/>
              </a:rPr>
            </a:br>
            <a:r>
              <a:rPr lang="en-US" sz="1100" kern="1200" dirty="0">
                <a:solidFill>
                  <a:schemeClr val="tx1"/>
                </a:solidFill>
                <a:latin typeface="Arial"/>
                <a:ea typeface="Arial Unicode MS" panose="020B0604020202020204" pitchFamily="34" charset="-128"/>
                <a:cs typeface="+mn-cs"/>
              </a:rPr>
              <a:t>See </a:t>
            </a:r>
            <a:r>
              <a:rPr lang="en-US" sz="1100" kern="1200" dirty="0">
                <a:solidFill>
                  <a:schemeClr val="tx2"/>
                </a:solidFill>
                <a:latin typeface="Arial"/>
                <a:ea typeface="Arial Unicode MS" panose="020B0604020202020204" pitchFamily="34" charset="-128"/>
                <a:cs typeface="+mn-cs"/>
                <a:hlinkClick r:id="rId2"/>
              </a:rPr>
              <a:t>http://global.sap.com/corporate-en/legal/copyright/index.epx</a:t>
            </a:r>
            <a:r>
              <a:rPr lang="en-US" sz="1100" kern="1200" dirty="0">
                <a:solidFill>
                  <a:schemeClr val="tx2"/>
                </a:solidFill>
                <a:latin typeface="Arial"/>
                <a:ea typeface="Arial Unicode MS" panose="020B0604020202020204" pitchFamily="34" charset="-128"/>
                <a:cs typeface="+mn-cs"/>
              </a:rPr>
              <a:t> </a:t>
            </a:r>
            <a:r>
              <a:rPr lang="en-US" sz="1100" kern="1200" dirty="0">
                <a:solidFill>
                  <a:schemeClr val="tx1"/>
                </a:solidFill>
                <a:latin typeface="Arial"/>
                <a:ea typeface="Arial Unicode MS" panose="020B0604020202020204" pitchFamily="34" charset="-128"/>
                <a:cs typeface="+mn-cs"/>
              </a:rPr>
              <a:t>for additional trademark information and notices.</a:t>
            </a:r>
          </a:p>
        </p:txBody>
      </p:sp>
      <p:sp>
        <p:nvSpPr>
          <p:cNvPr id="5" name="TextBox 4"/>
          <p:cNvSpPr txBox="1"/>
          <p:nvPr userDrawn="1"/>
        </p:nvSpPr>
        <p:spPr bwMode="gray">
          <a:xfrm>
            <a:off x="504000" y="719834"/>
            <a:ext cx="9540674" cy="369246"/>
          </a:xfrm>
          <a:prstGeom prst="rect">
            <a:avLst/>
          </a:prstGeom>
        </p:spPr>
        <p:txBody>
          <a:bodyPr vert="horz" wrap="square" lIns="0" tIns="0" rIns="0" bIns="0" rtlCol="0" anchor="t" anchorCtr="0">
            <a:spAutoFit/>
          </a:bodyPr>
          <a:lstStyle>
            <a:lvl1pPr>
              <a:spcBef>
                <a:spcPct val="0"/>
              </a:spcBef>
              <a:buNone/>
              <a:defRPr sz="2400" b="1" baseline="0">
                <a:latin typeface="+mj-lt"/>
                <a:ea typeface="+mj-ea"/>
                <a:cs typeface="+mj-cs"/>
              </a:defRPr>
            </a:lvl1pPr>
          </a:lstStyle>
          <a:p>
            <a:pPr lvl="0"/>
            <a:r>
              <a:rPr lang="en-US" sz="2400" b="0" noProof="0" dirty="0"/>
              <a:t>© 2017 SAP SE or an SAP affiliate company. All rights reserved.</a:t>
            </a:r>
          </a:p>
        </p:txBody>
      </p:sp>
      <p:grpSp>
        <p:nvGrpSpPr>
          <p:cNvPr id="16" name="Group 15"/>
          <p:cNvGrpSpPr/>
          <p:nvPr userDrawn="1"/>
        </p:nvGrpSpPr>
        <p:grpSpPr>
          <a:xfrm>
            <a:off x="0" y="0"/>
            <a:ext cx="12196800" cy="251942"/>
            <a:chOff x="0" y="0"/>
            <a:chExt cx="12196800" cy="251942"/>
          </a:xfrm>
        </p:grpSpPr>
        <p:sp>
          <p:nvSpPr>
            <p:cNvPr id="17" name="Rectangle 16"/>
            <p:cNvSpPr/>
            <p:nvPr userDrawn="1"/>
          </p:nvSpPr>
          <p:spPr bwMode="gray">
            <a:xfrm>
              <a:off x="0" y="0"/>
              <a:ext cx="12196800" cy="251942"/>
            </a:xfrm>
            <a:prstGeom prst="rect">
              <a:avLst/>
            </a:prstGeom>
            <a:solidFill>
              <a:srgbClr val="000000"/>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grpSp>
          <p:nvGrpSpPr>
            <p:cNvPr id="18" name="Secondary Motion Band"/>
            <p:cNvGrpSpPr/>
            <p:nvPr userDrawn="1"/>
          </p:nvGrpSpPr>
          <p:grpSpPr>
            <a:xfrm>
              <a:off x="10683752" y="0"/>
              <a:ext cx="1513048" cy="251942"/>
              <a:chOff x="10682127" y="0"/>
              <a:chExt cx="1513048" cy="252000"/>
            </a:xfrm>
          </p:grpSpPr>
          <p:sp>
            <p:nvSpPr>
              <p:cNvPr id="19" name="Rectangle 18"/>
              <p:cNvSpPr/>
              <p:nvPr userDrawn="1"/>
            </p:nvSpPr>
            <p:spPr bwMode="gray">
              <a:xfrm>
                <a:off x="11691175" y="0"/>
                <a:ext cx="504000" cy="252000"/>
              </a:xfrm>
              <a:prstGeom prst="rect">
                <a:avLst/>
              </a:prstGeom>
              <a:solidFill>
                <a:schemeClr val="accent1"/>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0" name="Rectangle 19"/>
              <p:cNvSpPr/>
              <p:nvPr userDrawn="1"/>
            </p:nvSpPr>
            <p:spPr bwMode="gray">
              <a:xfrm>
                <a:off x="11186476" y="0"/>
                <a:ext cx="504000" cy="252000"/>
              </a:xfrm>
              <a:prstGeom prst="rect">
                <a:avLst/>
              </a:prstGeom>
              <a:solidFill>
                <a:schemeClr val="accent1">
                  <a:alpha val="70000"/>
                </a:schemeClr>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1" name="Rectangle 20"/>
              <p:cNvSpPr/>
              <p:nvPr userDrawn="1"/>
            </p:nvSpPr>
            <p:spPr bwMode="gray">
              <a:xfrm>
                <a:off x="10682127" y="0"/>
                <a:ext cx="504000" cy="252000"/>
              </a:xfrm>
              <a:prstGeom prst="rect">
                <a:avLst/>
              </a:prstGeom>
              <a:solidFill>
                <a:schemeClr val="accent1">
                  <a:alpha val="40000"/>
                </a:schemeClr>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grpSp>
      </p:grpSp>
    </p:spTree>
    <p:extLst>
      <p:ext uri="{BB962C8B-B14F-4D97-AF65-F5344CB8AC3E}">
        <p14:creationId xmlns:p14="http://schemas.microsoft.com/office/powerpoint/2010/main" val="45192519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p:cSld name="Copyright german">
    <p:spTree>
      <p:nvGrpSpPr>
        <p:cNvPr id="1" name=""/>
        <p:cNvGrpSpPr/>
        <p:nvPr/>
      </p:nvGrpSpPr>
      <p:grpSpPr>
        <a:xfrm>
          <a:off x="0" y="0"/>
          <a:ext cx="0" cy="0"/>
          <a:chOff x="0" y="0"/>
          <a:chExt cx="0" cy="0"/>
        </a:xfrm>
      </p:grpSpPr>
      <p:sp>
        <p:nvSpPr>
          <p:cNvPr id="4" name="TextBox 3"/>
          <p:cNvSpPr txBox="1"/>
          <p:nvPr userDrawn="1"/>
        </p:nvSpPr>
        <p:spPr bwMode="gray">
          <a:xfrm>
            <a:off x="504000" y="1620000"/>
            <a:ext cx="11185200" cy="3830931"/>
          </a:xfrm>
          <a:prstGeom prst="rect">
            <a:avLst/>
          </a:prstGeom>
          <a:noFill/>
        </p:spPr>
        <p:txBody>
          <a:bodyPr wrap="square" lIns="0" tIns="0" rIns="0" bIns="0" rtlCol="0">
            <a:spAutoFit/>
          </a:bodyPr>
          <a:lstStyle/>
          <a:p>
            <a:pPr>
              <a:spcBef>
                <a:spcPts val="1200"/>
              </a:spcBef>
            </a:pPr>
            <a:r>
              <a:rPr lang="en-US" sz="1100" kern="1200" noProof="0" dirty="0" err="1">
                <a:solidFill>
                  <a:schemeClr val="tx1"/>
                </a:solidFill>
                <a:effectLst/>
                <a:latin typeface="Arial"/>
                <a:ea typeface="+mn-ea"/>
                <a:cs typeface="+mn-cs"/>
              </a:rPr>
              <a:t>Weitergabe</a:t>
            </a:r>
            <a:r>
              <a:rPr lang="en-US" sz="1100" kern="1200" noProof="0" dirty="0">
                <a:solidFill>
                  <a:schemeClr val="tx1"/>
                </a:solidFill>
                <a:effectLst/>
                <a:latin typeface="Arial"/>
                <a:ea typeface="+mn-ea"/>
                <a:cs typeface="+mn-cs"/>
              </a:rPr>
              <a:t> und </a:t>
            </a:r>
            <a:r>
              <a:rPr lang="en-US" sz="1100" kern="1200" noProof="0" dirty="0" err="1">
                <a:solidFill>
                  <a:schemeClr val="tx1"/>
                </a:solidFill>
                <a:effectLst/>
                <a:latin typeface="Arial"/>
                <a:ea typeface="+mn-ea"/>
                <a:cs typeface="+mn-cs"/>
              </a:rPr>
              <a:t>Vervielfältigung</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dieser</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Publikation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oder</a:t>
            </a:r>
            <a:r>
              <a:rPr lang="en-US" sz="1100" kern="1200" noProof="0" dirty="0">
                <a:solidFill>
                  <a:schemeClr val="tx1"/>
                </a:solidFill>
                <a:effectLst/>
                <a:latin typeface="Arial"/>
                <a:ea typeface="+mn-ea"/>
                <a:cs typeface="+mn-cs"/>
              </a:rPr>
              <a:t> von </a:t>
            </a:r>
            <a:r>
              <a:rPr lang="en-US" sz="1100" kern="1200" noProof="0" dirty="0" err="1">
                <a:solidFill>
                  <a:schemeClr val="tx1"/>
                </a:solidFill>
                <a:effectLst/>
                <a:latin typeface="Arial"/>
                <a:ea typeface="+mn-ea"/>
                <a:cs typeface="+mn-cs"/>
              </a:rPr>
              <a:t>Teilen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daraus</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sind</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zu</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welchem</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Zweck</a:t>
            </a:r>
            <a:r>
              <a:rPr lang="en-US" sz="1100" kern="1200" noProof="0" dirty="0">
                <a:solidFill>
                  <a:schemeClr val="tx1"/>
                </a:solidFill>
                <a:effectLst/>
                <a:latin typeface="Arial"/>
                <a:ea typeface="+mn-ea"/>
                <a:cs typeface="+mn-cs"/>
              </a:rPr>
              <a:t> und in </a:t>
            </a:r>
            <a:r>
              <a:rPr lang="en-US" sz="1100" kern="1200" noProof="0" dirty="0" err="1">
                <a:solidFill>
                  <a:schemeClr val="tx1"/>
                </a:solidFill>
                <a:effectLst/>
                <a:latin typeface="Arial"/>
                <a:ea typeface="+mn-ea"/>
                <a:cs typeface="+mn-cs"/>
              </a:rPr>
              <a:t>welcher</a:t>
            </a:r>
            <a:r>
              <a:rPr lang="en-US" sz="1100" kern="1200" noProof="0" dirty="0">
                <a:solidFill>
                  <a:schemeClr val="tx1"/>
                </a:solidFill>
                <a:effectLst/>
                <a:latin typeface="Arial"/>
                <a:ea typeface="+mn-ea"/>
                <a:cs typeface="+mn-cs"/>
              </a:rPr>
              <a:t> Form </a:t>
            </a:r>
            <a:r>
              <a:rPr lang="en-US" sz="1100" kern="1200" noProof="0" dirty="0" err="1">
                <a:solidFill>
                  <a:schemeClr val="tx1"/>
                </a:solidFill>
                <a:effectLst/>
                <a:latin typeface="Arial"/>
                <a:ea typeface="+mn-ea"/>
                <a:cs typeface="+mn-cs"/>
              </a:rPr>
              <a:t>auch</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immer</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ohne</a:t>
            </a:r>
            <a:r>
              <a:rPr lang="en-US" sz="1100" kern="1200" noProof="0" dirty="0">
                <a:solidFill>
                  <a:schemeClr val="tx1"/>
                </a:solidFill>
                <a:effectLst/>
                <a:latin typeface="Arial"/>
                <a:ea typeface="+mn-ea"/>
                <a:cs typeface="+mn-cs"/>
              </a:rPr>
              <a:t> die </a:t>
            </a:r>
            <a:r>
              <a:rPr lang="en-US" sz="1100" kern="1200" noProof="0" dirty="0" err="1">
                <a:solidFill>
                  <a:schemeClr val="tx1"/>
                </a:solidFill>
                <a:effectLst/>
                <a:latin typeface="Arial"/>
                <a:ea typeface="+mn-ea"/>
                <a:cs typeface="+mn-cs"/>
              </a:rPr>
              <a:t>ausdrückliche</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schriftliche</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Genehmigung</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durch</a:t>
            </a:r>
            <a:r>
              <a:rPr lang="en-US" sz="1100" kern="1200" noProof="0" dirty="0">
                <a:solidFill>
                  <a:schemeClr val="tx1"/>
                </a:solidFill>
                <a:effectLst/>
                <a:latin typeface="Arial"/>
                <a:ea typeface="+mn-ea"/>
                <a:cs typeface="+mn-cs"/>
              </a:rPr>
              <a:t> SAP SE </a:t>
            </a:r>
            <a:r>
              <a:rPr lang="en-US" sz="1100" kern="1200" noProof="0" dirty="0" err="1">
                <a:solidFill>
                  <a:schemeClr val="tx1"/>
                </a:solidFill>
                <a:effectLst/>
                <a:latin typeface="Arial"/>
                <a:ea typeface="+mn-ea"/>
                <a:cs typeface="+mn-cs"/>
              </a:rPr>
              <a:t>oder</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ein</a:t>
            </a:r>
            <a:r>
              <a:rPr lang="en-US" sz="1100" kern="1200" noProof="0" dirty="0">
                <a:solidFill>
                  <a:schemeClr val="tx1"/>
                </a:solidFill>
                <a:effectLst/>
                <a:latin typeface="Arial"/>
                <a:ea typeface="+mn-ea"/>
                <a:cs typeface="+mn-cs"/>
              </a:rPr>
              <a:t> SAP-</a:t>
            </a:r>
            <a:r>
              <a:rPr lang="en-US" sz="1100" kern="1200" noProof="0" dirty="0" err="1">
                <a:solidFill>
                  <a:schemeClr val="tx1"/>
                </a:solidFill>
                <a:effectLst/>
                <a:latin typeface="Arial"/>
                <a:ea typeface="+mn-ea"/>
                <a:cs typeface="+mn-cs"/>
              </a:rPr>
              <a:t>Konzernunternehmen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nicht</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gestattet</a:t>
            </a:r>
            <a:r>
              <a:rPr lang="en-US" sz="1100" kern="1200" noProof="0" dirty="0">
                <a:solidFill>
                  <a:schemeClr val="tx1"/>
                </a:solidFill>
                <a:effectLst/>
                <a:latin typeface="Arial"/>
                <a:ea typeface="+mn-ea"/>
                <a:cs typeface="+mn-cs"/>
              </a:rPr>
              <a:t>.</a:t>
            </a:r>
          </a:p>
          <a:p>
            <a:pPr>
              <a:spcBef>
                <a:spcPts val="1200"/>
              </a:spcBef>
            </a:pPr>
            <a:r>
              <a:rPr lang="en-US" sz="1100" kern="1200" noProof="0" dirty="0">
                <a:solidFill>
                  <a:schemeClr val="tx1"/>
                </a:solidFill>
                <a:effectLst/>
                <a:latin typeface="Arial"/>
                <a:ea typeface="+mn-ea"/>
                <a:cs typeface="+mn-cs"/>
              </a:rPr>
              <a:t>In </a:t>
            </a:r>
            <a:r>
              <a:rPr lang="en-US" sz="1100" kern="1200" noProof="0" dirty="0" err="1">
                <a:solidFill>
                  <a:schemeClr val="tx1"/>
                </a:solidFill>
                <a:effectLst/>
                <a:latin typeface="Arial"/>
                <a:ea typeface="+mn-ea"/>
                <a:cs typeface="+mn-cs"/>
              </a:rPr>
              <a:t>dieser</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Publikation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enthaltene</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Informationen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können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ohne</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vorherige</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Ankündigung</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geändert</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werden</a:t>
            </a:r>
            <a:r>
              <a:rPr lang="en-US" sz="1100" kern="1200" noProof="0" dirty="0">
                <a:solidFill>
                  <a:schemeClr val="tx1"/>
                </a:solidFill>
                <a:effectLst/>
                <a:latin typeface="Arial"/>
                <a:ea typeface="+mn-ea"/>
                <a:cs typeface="+mn-cs"/>
              </a:rPr>
              <a:t>. Die von SAP SE </a:t>
            </a:r>
            <a:r>
              <a:rPr lang="en-US" sz="1100" kern="1200" noProof="0" dirty="0" err="1">
                <a:solidFill>
                  <a:schemeClr val="tx1"/>
                </a:solidFill>
                <a:effectLst/>
                <a:latin typeface="Arial"/>
                <a:ea typeface="+mn-ea"/>
                <a:cs typeface="+mn-cs"/>
              </a:rPr>
              <a:t>oder</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deren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Vertriebsfirmen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angebotenen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Softwareprodukte</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können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Softwarekomponenten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auch</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anderer</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Softwarehersteller</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enthalten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Produkte</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können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länderspezifische</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Unterschiede</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aufweisen</a:t>
            </a:r>
            <a:r>
              <a:rPr lang="en-US" sz="1100" kern="1200" noProof="0" dirty="0">
                <a:solidFill>
                  <a:schemeClr val="tx1"/>
                </a:solidFill>
                <a:effectLst/>
                <a:latin typeface="Arial"/>
                <a:ea typeface="+mn-ea"/>
                <a:cs typeface="+mn-cs"/>
              </a:rPr>
              <a:t>.</a:t>
            </a:r>
          </a:p>
          <a:p>
            <a:pPr>
              <a:spcBef>
                <a:spcPts val="1200"/>
              </a:spcBef>
            </a:pPr>
            <a:r>
              <a:rPr lang="en-US" sz="1100" kern="1200" noProof="0" dirty="0">
                <a:solidFill>
                  <a:schemeClr val="tx1"/>
                </a:solidFill>
                <a:effectLst/>
                <a:latin typeface="Arial"/>
                <a:ea typeface="+mn-ea"/>
                <a:cs typeface="+mn-cs"/>
              </a:rPr>
              <a:t>Die </a:t>
            </a:r>
            <a:r>
              <a:rPr lang="en-US" sz="1100" kern="1200" noProof="0" dirty="0" err="1">
                <a:solidFill>
                  <a:schemeClr val="tx1"/>
                </a:solidFill>
                <a:effectLst/>
                <a:latin typeface="Arial"/>
                <a:ea typeface="+mn-ea"/>
                <a:cs typeface="+mn-cs"/>
              </a:rPr>
              <a:t>vorliegenden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Unterlagen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werden</a:t>
            </a:r>
            <a:r>
              <a:rPr lang="en-US" sz="1100" kern="1200" noProof="0" dirty="0">
                <a:solidFill>
                  <a:schemeClr val="tx1"/>
                </a:solidFill>
                <a:effectLst/>
                <a:latin typeface="Arial"/>
                <a:ea typeface="+mn-ea"/>
                <a:cs typeface="+mn-cs"/>
              </a:rPr>
              <a:t> von der SAP SE </a:t>
            </a:r>
            <a:r>
              <a:rPr lang="en-US" sz="1100" kern="1200" noProof="0" dirty="0" err="1">
                <a:solidFill>
                  <a:schemeClr val="tx1"/>
                </a:solidFill>
                <a:effectLst/>
                <a:latin typeface="Arial"/>
                <a:ea typeface="+mn-ea"/>
                <a:cs typeface="+mn-cs"/>
              </a:rPr>
              <a:t>oder</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einem</a:t>
            </a:r>
            <a:r>
              <a:rPr lang="en-US" sz="1100" kern="1200" noProof="0" dirty="0">
                <a:solidFill>
                  <a:schemeClr val="tx1"/>
                </a:solidFill>
                <a:effectLst/>
                <a:latin typeface="Arial"/>
                <a:ea typeface="+mn-ea"/>
                <a:cs typeface="+mn-cs"/>
              </a:rPr>
              <a:t> SAP-</a:t>
            </a:r>
            <a:r>
              <a:rPr lang="en-US" sz="1100" kern="1200" noProof="0" dirty="0" err="1">
                <a:solidFill>
                  <a:schemeClr val="tx1"/>
                </a:solidFill>
                <a:effectLst/>
                <a:latin typeface="Arial"/>
                <a:ea typeface="+mn-ea"/>
                <a:cs typeface="+mn-cs"/>
              </a:rPr>
              <a:t>Konzernunternehmen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bereitgestellt</a:t>
            </a:r>
            <a:r>
              <a:rPr lang="en-US" sz="1100" kern="1200" noProof="0" dirty="0">
                <a:solidFill>
                  <a:schemeClr val="tx1"/>
                </a:solidFill>
                <a:effectLst/>
                <a:latin typeface="Arial"/>
                <a:ea typeface="+mn-ea"/>
                <a:cs typeface="+mn-cs"/>
              </a:rPr>
              <a:t> und </a:t>
            </a:r>
            <a:r>
              <a:rPr lang="en-US" sz="1100" kern="1200" noProof="0" dirty="0" err="1">
                <a:solidFill>
                  <a:schemeClr val="tx1"/>
                </a:solidFill>
                <a:effectLst/>
                <a:latin typeface="Arial"/>
                <a:ea typeface="+mn-ea"/>
                <a:cs typeface="+mn-cs"/>
              </a:rPr>
              <a:t>dienen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ausschließlich</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zu</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Informationszwecken</a:t>
            </a:r>
            <a:r>
              <a:rPr lang="en-US" sz="1100" kern="1200" noProof="0" dirty="0">
                <a:solidFill>
                  <a:schemeClr val="tx1"/>
                </a:solidFill>
                <a:effectLst/>
                <a:latin typeface="Arial"/>
                <a:ea typeface="+mn-ea"/>
                <a:cs typeface="+mn-cs"/>
              </a:rPr>
              <a:t>. </a:t>
            </a:r>
            <a:br>
              <a:rPr lang="en-US" sz="1100" kern="1200" noProof="0" dirty="0">
                <a:solidFill>
                  <a:schemeClr val="tx1"/>
                </a:solidFill>
                <a:effectLst/>
                <a:latin typeface="Arial"/>
                <a:ea typeface="+mn-ea"/>
                <a:cs typeface="+mn-cs"/>
              </a:rPr>
            </a:br>
            <a:r>
              <a:rPr lang="en-US" sz="1100" kern="1200" noProof="0" dirty="0">
                <a:solidFill>
                  <a:schemeClr val="tx1"/>
                </a:solidFill>
                <a:effectLst/>
                <a:latin typeface="Arial"/>
                <a:ea typeface="+mn-ea"/>
                <a:cs typeface="+mn-cs"/>
              </a:rPr>
              <a:t>Die SAP SE </a:t>
            </a:r>
            <a:r>
              <a:rPr lang="en-US" sz="1100" kern="1200" noProof="0" dirty="0" err="1">
                <a:solidFill>
                  <a:schemeClr val="tx1"/>
                </a:solidFill>
                <a:effectLst/>
                <a:latin typeface="Arial"/>
                <a:ea typeface="+mn-ea"/>
                <a:cs typeface="+mn-cs"/>
              </a:rPr>
              <a:t>oder</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ihre</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Konzernunternehmen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übernehmen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keinerlei</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Haftung</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oder</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Gewährleistung</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für</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Fehler</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oder</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Unvollständigkeiten</a:t>
            </a:r>
            <a:r>
              <a:rPr lang="en-US" sz="1100" kern="1200" noProof="0" dirty="0">
                <a:solidFill>
                  <a:schemeClr val="tx1"/>
                </a:solidFill>
                <a:effectLst/>
                <a:latin typeface="Arial"/>
                <a:ea typeface="+mn-ea"/>
                <a:cs typeface="+mn-cs"/>
              </a:rPr>
              <a:t> in </a:t>
            </a:r>
            <a:r>
              <a:rPr lang="en-US" sz="1100" kern="1200" noProof="0" dirty="0" err="1">
                <a:solidFill>
                  <a:schemeClr val="tx1"/>
                </a:solidFill>
                <a:effectLst/>
                <a:latin typeface="Arial"/>
                <a:ea typeface="+mn-ea"/>
                <a:cs typeface="+mn-cs"/>
              </a:rPr>
              <a:t>dieser</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Publikation</a:t>
            </a:r>
            <a:r>
              <a:rPr lang="en-US" sz="1100" kern="1200" noProof="0" dirty="0">
                <a:solidFill>
                  <a:schemeClr val="tx1"/>
                </a:solidFill>
                <a:effectLst/>
                <a:latin typeface="Arial"/>
                <a:ea typeface="+mn-ea"/>
                <a:cs typeface="+mn-cs"/>
              </a:rPr>
              <a:t>. </a:t>
            </a:r>
            <a:br>
              <a:rPr lang="en-US" sz="1100" kern="1200" noProof="0" dirty="0">
                <a:solidFill>
                  <a:schemeClr val="tx1"/>
                </a:solidFill>
                <a:effectLst/>
                <a:latin typeface="Arial"/>
                <a:ea typeface="+mn-ea"/>
                <a:cs typeface="+mn-cs"/>
              </a:rPr>
            </a:br>
            <a:r>
              <a:rPr lang="en-US" sz="1100" kern="1200" noProof="0" dirty="0">
                <a:solidFill>
                  <a:schemeClr val="tx1"/>
                </a:solidFill>
                <a:effectLst/>
                <a:latin typeface="Arial"/>
                <a:ea typeface="+mn-ea"/>
                <a:cs typeface="+mn-cs"/>
              </a:rPr>
              <a:t>Die SAP SE </a:t>
            </a:r>
            <a:r>
              <a:rPr lang="en-US" sz="1100" kern="1200" noProof="0" dirty="0" err="1">
                <a:solidFill>
                  <a:schemeClr val="tx1"/>
                </a:solidFill>
                <a:effectLst/>
                <a:latin typeface="Arial"/>
                <a:ea typeface="+mn-ea"/>
                <a:cs typeface="+mn-cs"/>
              </a:rPr>
              <a:t>oder</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ein</a:t>
            </a:r>
            <a:r>
              <a:rPr lang="en-US" sz="1100" kern="1200" noProof="0" dirty="0">
                <a:solidFill>
                  <a:schemeClr val="tx1"/>
                </a:solidFill>
                <a:effectLst/>
                <a:latin typeface="Arial"/>
                <a:ea typeface="+mn-ea"/>
                <a:cs typeface="+mn-cs"/>
              </a:rPr>
              <a:t> SAP-</a:t>
            </a:r>
            <a:r>
              <a:rPr lang="en-US" sz="1100" kern="1200" noProof="0" dirty="0" err="1">
                <a:solidFill>
                  <a:schemeClr val="tx1"/>
                </a:solidFill>
                <a:effectLst/>
                <a:latin typeface="Arial"/>
                <a:ea typeface="+mn-ea"/>
                <a:cs typeface="+mn-cs"/>
              </a:rPr>
              <a:t>Konzernunternehmen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steht</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lediglich</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für</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Produkte</a:t>
            </a:r>
            <a:r>
              <a:rPr lang="en-US" sz="1100" kern="1200" noProof="0" dirty="0">
                <a:solidFill>
                  <a:schemeClr val="tx1"/>
                </a:solidFill>
                <a:effectLst/>
                <a:latin typeface="Arial"/>
                <a:ea typeface="+mn-ea"/>
                <a:cs typeface="+mn-cs"/>
              </a:rPr>
              <a:t> und </a:t>
            </a:r>
            <a:r>
              <a:rPr lang="en-US" sz="1100" kern="1200" noProof="0" dirty="0" err="1">
                <a:solidFill>
                  <a:schemeClr val="tx1"/>
                </a:solidFill>
                <a:effectLst/>
                <a:latin typeface="Arial"/>
                <a:ea typeface="+mn-ea"/>
                <a:cs typeface="+mn-cs"/>
              </a:rPr>
              <a:t>Dienstleistungen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nach</a:t>
            </a:r>
            <a:r>
              <a:rPr lang="en-US" sz="1100" kern="1200" noProof="0" dirty="0">
                <a:solidFill>
                  <a:schemeClr val="tx1"/>
                </a:solidFill>
                <a:effectLst/>
                <a:latin typeface="Arial"/>
                <a:ea typeface="+mn-ea"/>
                <a:cs typeface="+mn-cs"/>
              </a:rPr>
              <a:t> der </a:t>
            </a:r>
            <a:r>
              <a:rPr lang="en-US" sz="1100" kern="1200" noProof="0" dirty="0" err="1">
                <a:solidFill>
                  <a:schemeClr val="tx1"/>
                </a:solidFill>
                <a:effectLst/>
                <a:latin typeface="Arial"/>
                <a:ea typeface="+mn-ea"/>
                <a:cs typeface="+mn-cs"/>
              </a:rPr>
              <a:t>Maßgabe</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ein</a:t>
            </a:r>
            <a:r>
              <a:rPr lang="en-US" sz="1100" kern="1200" noProof="0" dirty="0">
                <a:solidFill>
                  <a:schemeClr val="tx1"/>
                </a:solidFill>
                <a:effectLst/>
                <a:latin typeface="Arial"/>
                <a:ea typeface="+mn-ea"/>
                <a:cs typeface="+mn-cs"/>
              </a:rPr>
              <a:t>, die in der </a:t>
            </a:r>
            <a:r>
              <a:rPr lang="en-US" sz="1100" kern="1200" noProof="0" dirty="0" err="1">
                <a:solidFill>
                  <a:schemeClr val="tx1"/>
                </a:solidFill>
                <a:effectLst/>
                <a:latin typeface="Arial"/>
                <a:ea typeface="+mn-ea"/>
                <a:cs typeface="+mn-cs"/>
              </a:rPr>
              <a:t>Vereinbarung</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über</a:t>
            </a:r>
            <a:r>
              <a:rPr lang="en-US" sz="1100" kern="1200" noProof="0" dirty="0">
                <a:solidFill>
                  <a:schemeClr val="tx1"/>
                </a:solidFill>
                <a:effectLst/>
                <a:latin typeface="Arial"/>
                <a:ea typeface="+mn-ea"/>
                <a:cs typeface="+mn-cs"/>
              </a:rPr>
              <a:t> die </a:t>
            </a:r>
            <a:r>
              <a:rPr lang="en-US" sz="1100" kern="1200" noProof="0" dirty="0" err="1">
                <a:solidFill>
                  <a:schemeClr val="tx1"/>
                </a:solidFill>
                <a:effectLst/>
                <a:latin typeface="Arial"/>
                <a:ea typeface="+mn-ea"/>
                <a:cs typeface="+mn-cs"/>
              </a:rPr>
              <a:t>jeweiligen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Produkte</a:t>
            </a:r>
            <a:r>
              <a:rPr lang="en-US" sz="1100" kern="1200" noProof="0" dirty="0">
                <a:solidFill>
                  <a:schemeClr val="tx1"/>
                </a:solidFill>
                <a:effectLst/>
                <a:latin typeface="Arial"/>
                <a:ea typeface="+mn-ea"/>
                <a:cs typeface="+mn-cs"/>
              </a:rPr>
              <a:t> und </a:t>
            </a:r>
            <a:r>
              <a:rPr lang="en-US" sz="1100" kern="1200" noProof="0" dirty="0" err="1">
                <a:solidFill>
                  <a:schemeClr val="tx1"/>
                </a:solidFill>
                <a:effectLst/>
                <a:latin typeface="Arial"/>
                <a:ea typeface="+mn-ea"/>
                <a:cs typeface="+mn-cs"/>
              </a:rPr>
              <a:t>Dienstleistungen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ausdrücklich</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geregelt</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ist</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Keine</a:t>
            </a:r>
            <a:r>
              <a:rPr lang="en-US" sz="1100" kern="1200" noProof="0" dirty="0">
                <a:solidFill>
                  <a:schemeClr val="tx1"/>
                </a:solidFill>
                <a:effectLst/>
                <a:latin typeface="Arial"/>
                <a:ea typeface="+mn-ea"/>
                <a:cs typeface="+mn-cs"/>
              </a:rPr>
              <a:t> der </a:t>
            </a:r>
            <a:r>
              <a:rPr lang="en-US" sz="1100" kern="1200" noProof="0" dirty="0" err="1">
                <a:solidFill>
                  <a:schemeClr val="tx1"/>
                </a:solidFill>
                <a:effectLst/>
                <a:latin typeface="Arial"/>
                <a:ea typeface="+mn-ea"/>
                <a:cs typeface="+mn-cs"/>
              </a:rPr>
              <a:t>hierin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enthaltenen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Informationen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ist</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als</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zusätzliche</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Garantie</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zu</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interpretieren</a:t>
            </a:r>
            <a:r>
              <a:rPr lang="en-US" sz="1100" kern="1200" noProof="0" dirty="0">
                <a:solidFill>
                  <a:schemeClr val="tx1"/>
                </a:solidFill>
                <a:effectLst/>
                <a:latin typeface="Arial"/>
                <a:ea typeface="+mn-ea"/>
                <a:cs typeface="+mn-cs"/>
              </a:rPr>
              <a:t>. </a:t>
            </a:r>
          </a:p>
          <a:p>
            <a:pPr>
              <a:spcBef>
                <a:spcPts val="1200"/>
              </a:spcBef>
            </a:pPr>
            <a:r>
              <a:rPr lang="en-US" sz="1100" kern="1200" noProof="0" dirty="0" err="1">
                <a:solidFill>
                  <a:schemeClr val="tx1"/>
                </a:solidFill>
                <a:effectLst/>
                <a:latin typeface="Arial"/>
                <a:ea typeface="+mn-ea"/>
                <a:cs typeface="+mn-cs"/>
              </a:rPr>
              <a:t>Insbesondere</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sind</a:t>
            </a:r>
            <a:r>
              <a:rPr lang="en-US" sz="1100" kern="1200" noProof="0" dirty="0">
                <a:solidFill>
                  <a:schemeClr val="tx1"/>
                </a:solidFill>
                <a:effectLst/>
                <a:latin typeface="Arial"/>
                <a:ea typeface="+mn-ea"/>
                <a:cs typeface="+mn-cs"/>
              </a:rPr>
              <a:t> die SAP SE </a:t>
            </a:r>
            <a:r>
              <a:rPr lang="en-US" sz="1100" kern="1200" noProof="0" dirty="0" err="1">
                <a:solidFill>
                  <a:schemeClr val="tx1"/>
                </a:solidFill>
                <a:effectLst/>
                <a:latin typeface="Arial"/>
                <a:ea typeface="+mn-ea"/>
                <a:cs typeface="+mn-cs"/>
              </a:rPr>
              <a:t>oder</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ihre</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Konzernunternehmen</a:t>
            </a:r>
            <a:r>
              <a:rPr lang="en-US" sz="1100" kern="1200" noProof="0" dirty="0">
                <a:solidFill>
                  <a:schemeClr val="tx1"/>
                </a:solidFill>
                <a:effectLst/>
                <a:latin typeface="Arial"/>
                <a:ea typeface="+mn-ea"/>
                <a:cs typeface="+mn-cs"/>
              </a:rPr>
              <a:t> in </a:t>
            </a:r>
            <a:r>
              <a:rPr lang="en-US" sz="1100" kern="1200" noProof="0" dirty="0" err="1">
                <a:solidFill>
                  <a:schemeClr val="tx1"/>
                </a:solidFill>
                <a:effectLst/>
                <a:latin typeface="Arial"/>
                <a:ea typeface="+mn-ea"/>
                <a:cs typeface="+mn-cs"/>
              </a:rPr>
              <a:t>keiner</a:t>
            </a:r>
            <a:r>
              <a:rPr lang="en-US" sz="1100" kern="1200" noProof="0" dirty="0">
                <a:solidFill>
                  <a:schemeClr val="tx1"/>
                </a:solidFill>
                <a:effectLst/>
                <a:latin typeface="Arial"/>
                <a:ea typeface="+mn-ea"/>
                <a:cs typeface="+mn-cs"/>
              </a:rPr>
              <a:t> Weise </a:t>
            </a:r>
            <a:r>
              <a:rPr lang="en-US" sz="1100" kern="1200" noProof="0" dirty="0" err="1">
                <a:solidFill>
                  <a:schemeClr val="tx1"/>
                </a:solidFill>
                <a:effectLst/>
                <a:latin typeface="Arial"/>
                <a:ea typeface="+mn-ea"/>
                <a:cs typeface="+mn-cs"/>
              </a:rPr>
              <a:t>verpflichtet</a:t>
            </a:r>
            <a:r>
              <a:rPr lang="en-US" sz="1100" kern="1200" noProof="0" dirty="0">
                <a:solidFill>
                  <a:schemeClr val="tx1"/>
                </a:solidFill>
                <a:effectLst/>
                <a:latin typeface="Arial"/>
                <a:ea typeface="+mn-ea"/>
                <a:cs typeface="+mn-cs"/>
              </a:rPr>
              <a:t>, in </a:t>
            </a:r>
            <a:r>
              <a:rPr lang="en-US" sz="1100" kern="1200" noProof="0" dirty="0" err="1">
                <a:solidFill>
                  <a:schemeClr val="tx1"/>
                </a:solidFill>
                <a:effectLst/>
                <a:latin typeface="Arial"/>
                <a:ea typeface="+mn-ea"/>
                <a:cs typeface="+mn-cs"/>
              </a:rPr>
              <a:t>dieser</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Publikation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oder</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einer</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zugehörigen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Präsentation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dargestellte</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Geschäftsabläufe</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zu</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verfolgen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oder</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hierin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wiedergegebene</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Funktionen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zu</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entwickeln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oder</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zu</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veröffentlichen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Diese</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Publikation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oder</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eine</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zugehörige</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Präsentation</a:t>
            </a:r>
            <a:r>
              <a:rPr lang="en-US" sz="1100" kern="1200" noProof="0" dirty="0">
                <a:solidFill>
                  <a:schemeClr val="tx1"/>
                </a:solidFill>
                <a:effectLst/>
                <a:latin typeface="Arial"/>
                <a:ea typeface="+mn-ea"/>
                <a:cs typeface="+mn-cs"/>
              </a:rPr>
              <a:t>, die </a:t>
            </a:r>
            <a:r>
              <a:rPr lang="en-US" sz="1100" kern="1200" noProof="0" dirty="0" err="1">
                <a:solidFill>
                  <a:schemeClr val="tx1"/>
                </a:solidFill>
                <a:effectLst/>
                <a:latin typeface="Arial"/>
                <a:ea typeface="+mn-ea"/>
                <a:cs typeface="+mn-cs"/>
              </a:rPr>
              <a:t>Strategie</a:t>
            </a:r>
            <a:r>
              <a:rPr lang="en-US" sz="1100" kern="1200" noProof="0" dirty="0">
                <a:solidFill>
                  <a:schemeClr val="tx1"/>
                </a:solidFill>
                <a:effectLst/>
                <a:latin typeface="Arial"/>
                <a:ea typeface="+mn-ea"/>
                <a:cs typeface="+mn-cs"/>
              </a:rPr>
              <a:t> und </a:t>
            </a:r>
            <a:r>
              <a:rPr lang="en-US" sz="1100" kern="1200" noProof="0" dirty="0" err="1">
                <a:solidFill>
                  <a:schemeClr val="tx1"/>
                </a:solidFill>
                <a:effectLst/>
                <a:latin typeface="Arial"/>
                <a:ea typeface="+mn-ea"/>
                <a:cs typeface="+mn-cs"/>
              </a:rPr>
              <a:t>etwaige</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künftige</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Entwicklungen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Produkte</a:t>
            </a:r>
            <a:r>
              <a:rPr lang="en-US" sz="1100" kern="1200" noProof="0" dirty="0">
                <a:solidFill>
                  <a:schemeClr val="tx1"/>
                </a:solidFill>
                <a:effectLst/>
                <a:latin typeface="Arial"/>
                <a:ea typeface="+mn-ea"/>
                <a:cs typeface="+mn-cs"/>
              </a:rPr>
              <a:t> und/</a:t>
            </a:r>
            <a:r>
              <a:rPr lang="en-US" sz="1100" kern="1200" noProof="0" dirty="0" err="1">
                <a:solidFill>
                  <a:schemeClr val="tx1"/>
                </a:solidFill>
                <a:effectLst/>
                <a:latin typeface="Arial"/>
                <a:ea typeface="+mn-ea"/>
                <a:cs typeface="+mn-cs"/>
              </a:rPr>
              <a:t>oder</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Plattformen</a:t>
            </a:r>
            <a:r>
              <a:rPr lang="en-US" sz="1100" kern="1200" noProof="0" dirty="0">
                <a:solidFill>
                  <a:schemeClr val="tx1"/>
                </a:solidFill>
                <a:effectLst/>
                <a:latin typeface="Arial"/>
                <a:ea typeface="+mn-ea"/>
                <a:cs typeface="+mn-cs"/>
              </a:rPr>
              <a:t> der SAP SE </a:t>
            </a:r>
            <a:r>
              <a:rPr lang="en-US" sz="1100" kern="1200" noProof="0" dirty="0" err="1">
                <a:solidFill>
                  <a:schemeClr val="tx1"/>
                </a:solidFill>
                <a:effectLst/>
                <a:latin typeface="Arial"/>
                <a:ea typeface="+mn-ea"/>
                <a:cs typeface="+mn-cs"/>
              </a:rPr>
              <a:t>oder</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ihrer</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Konzernunternehmen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können</a:t>
            </a:r>
            <a:r>
              <a:rPr lang="en-US" sz="1100" kern="1200" noProof="0" dirty="0">
                <a:solidFill>
                  <a:schemeClr val="tx1"/>
                </a:solidFill>
                <a:effectLst/>
                <a:latin typeface="Arial"/>
                <a:ea typeface="+mn-ea"/>
                <a:cs typeface="+mn-cs"/>
              </a:rPr>
              <a:t> von der SAP SE </a:t>
            </a:r>
            <a:r>
              <a:rPr lang="en-US" sz="1100" kern="1200" noProof="0" dirty="0" err="1">
                <a:solidFill>
                  <a:schemeClr val="tx1"/>
                </a:solidFill>
                <a:effectLst/>
                <a:latin typeface="Arial"/>
                <a:ea typeface="+mn-ea"/>
                <a:cs typeface="+mn-cs"/>
              </a:rPr>
              <a:t>oder</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ihren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Konzernunternehmen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jederzeit</a:t>
            </a:r>
            <a:r>
              <a:rPr lang="en-US" sz="1100" kern="1200" noProof="0" dirty="0">
                <a:solidFill>
                  <a:schemeClr val="tx1"/>
                </a:solidFill>
                <a:effectLst/>
                <a:latin typeface="Arial"/>
                <a:ea typeface="+mn-ea"/>
                <a:cs typeface="+mn-cs"/>
              </a:rPr>
              <a:t> und </a:t>
            </a:r>
            <a:r>
              <a:rPr lang="en-US" sz="1100" kern="1200" noProof="0" dirty="0" err="1">
                <a:solidFill>
                  <a:schemeClr val="tx1"/>
                </a:solidFill>
                <a:effectLst/>
                <a:latin typeface="Arial"/>
                <a:ea typeface="+mn-ea"/>
                <a:cs typeface="+mn-cs"/>
              </a:rPr>
              <a:t>ohne</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Angabe</a:t>
            </a:r>
            <a:r>
              <a:rPr lang="en-US" sz="1100" kern="1200" noProof="0" dirty="0">
                <a:solidFill>
                  <a:schemeClr val="tx1"/>
                </a:solidFill>
                <a:effectLst/>
                <a:latin typeface="Arial"/>
                <a:ea typeface="+mn-ea"/>
                <a:cs typeface="+mn-cs"/>
              </a:rPr>
              <a:t> von </a:t>
            </a:r>
            <a:r>
              <a:rPr lang="en-US" sz="1100" kern="1200" noProof="0" dirty="0" err="1">
                <a:solidFill>
                  <a:schemeClr val="tx1"/>
                </a:solidFill>
                <a:effectLst/>
                <a:latin typeface="Arial"/>
                <a:ea typeface="+mn-ea"/>
                <a:cs typeface="+mn-cs"/>
              </a:rPr>
              <a:t>Gründen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unangekündigt</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geändert</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werden</a:t>
            </a:r>
            <a:r>
              <a:rPr lang="en-US" sz="1100" kern="1200" noProof="0" dirty="0">
                <a:solidFill>
                  <a:schemeClr val="tx1"/>
                </a:solidFill>
                <a:effectLst/>
                <a:latin typeface="Arial"/>
                <a:ea typeface="+mn-ea"/>
                <a:cs typeface="+mn-cs"/>
              </a:rPr>
              <a:t>. Die in </a:t>
            </a:r>
            <a:r>
              <a:rPr lang="en-US" sz="1100" kern="1200" noProof="0" dirty="0" err="1">
                <a:solidFill>
                  <a:schemeClr val="tx1"/>
                </a:solidFill>
                <a:effectLst/>
                <a:latin typeface="Arial"/>
                <a:ea typeface="+mn-ea"/>
                <a:cs typeface="+mn-cs"/>
              </a:rPr>
              <a:t>dieser</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Publikation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enthaltenen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Informationen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stellen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keine</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Zusage</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kein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Versprechen</a:t>
            </a:r>
            <a:r>
              <a:rPr lang="en-US" sz="1100" kern="1200" noProof="0" dirty="0">
                <a:solidFill>
                  <a:schemeClr val="tx1"/>
                </a:solidFill>
                <a:effectLst/>
                <a:latin typeface="Arial"/>
                <a:ea typeface="+mn-ea"/>
                <a:cs typeface="+mn-cs"/>
              </a:rPr>
              <a:t> und </a:t>
            </a:r>
            <a:r>
              <a:rPr lang="en-US" sz="1100" kern="1200" noProof="0" dirty="0" err="1">
                <a:solidFill>
                  <a:schemeClr val="tx1"/>
                </a:solidFill>
                <a:effectLst/>
                <a:latin typeface="Arial"/>
                <a:ea typeface="+mn-ea"/>
                <a:cs typeface="+mn-cs"/>
              </a:rPr>
              <a:t>keine</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rechtliche</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Verpflichtung</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zur</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Lieferung</a:t>
            </a:r>
            <a:r>
              <a:rPr lang="en-US" sz="1100" kern="1200" noProof="0" dirty="0">
                <a:solidFill>
                  <a:schemeClr val="tx1"/>
                </a:solidFill>
                <a:effectLst/>
                <a:latin typeface="Arial"/>
                <a:ea typeface="+mn-ea"/>
                <a:cs typeface="+mn-cs"/>
              </a:rPr>
              <a:t> von Material, Code </a:t>
            </a:r>
            <a:r>
              <a:rPr lang="en-US" sz="1100" kern="1200" noProof="0" dirty="0" err="1">
                <a:solidFill>
                  <a:schemeClr val="tx1"/>
                </a:solidFill>
                <a:effectLst/>
                <a:latin typeface="Arial"/>
                <a:ea typeface="+mn-ea"/>
                <a:cs typeface="+mn-cs"/>
              </a:rPr>
              <a:t>oder</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Funktionen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dar</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Sämtliche</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vorausschauenden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Aussagen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unterliegen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unterschiedlichen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Risiken</a:t>
            </a:r>
            <a:r>
              <a:rPr lang="en-US" sz="1100" kern="1200" noProof="0" dirty="0">
                <a:solidFill>
                  <a:schemeClr val="tx1"/>
                </a:solidFill>
                <a:effectLst/>
                <a:latin typeface="Arial"/>
                <a:ea typeface="+mn-ea"/>
                <a:cs typeface="+mn-cs"/>
              </a:rPr>
              <a:t> und </a:t>
            </a:r>
            <a:r>
              <a:rPr lang="en-US" sz="1100" kern="1200" noProof="0" dirty="0" err="1">
                <a:solidFill>
                  <a:schemeClr val="tx1"/>
                </a:solidFill>
                <a:effectLst/>
                <a:latin typeface="Arial"/>
                <a:ea typeface="+mn-ea"/>
                <a:cs typeface="+mn-cs"/>
              </a:rPr>
              <a:t>Unsicherheiten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durch</a:t>
            </a:r>
            <a:r>
              <a:rPr lang="en-US" sz="1100" kern="1200" noProof="0" dirty="0">
                <a:solidFill>
                  <a:schemeClr val="tx1"/>
                </a:solidFill>
                <a:effectLst/>
                <a:latin typeface="Arial"/>
                <a:ea typeface="+mn-ea"/>
                <a:cs typeface="+mn-cs"/>
              </a:rPr>
              <a:t> die </a:t>
            </a:r>
            <a:r>
              <a:rPr lang="en-US" sz="1100" kern="1200" noProof="0" dirty="0" err="1">
                <a:solidFill>
                  <a:schemeClr val="tx1"/>
                </a:solidFill>
                <a:effectLst/>
                <a:latin typeface="Arial"/>
                <a:ea typeface="+mn-ea"/>
                <a:cs typeface="+mn-cs"/>
              </a:rPr>
              <a:t>die</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tatsächlichen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Ergebnisse</a:t>
            </a:r>
            <a:r>
              <a:rPr lang="en-US" sz="1100" kern="1200" noProof="0" dirty="0">
                <a:solidFill>
                  <a:schemeClr val="tx1"/>
                </a:solidFill>
                <a:effectLst/>
                <a:latin typeface="Arial"/>
                <a:ea typeface="+mn-ea"/>
                <a:cs typeface="+mn-cs"/>
              </a:rPr>
              <a:t> von den </a:t>
            </a:r>
            <a:r>
              <a:rPr lang="en-US" sz="1100" kern="1200" noProof="0" dirty="0" err="1">
                <a:solidFill>
                  <a:schemeClr val="tx1"/>
                </a:solidFill>
                <a:effectLst/>
                <a:latin typeface="Arial"/>
                <a:ea typeface="+mn-ea"/>
                <a:cs typeface="+mn-cs"/>
              </a:rPr>
              <a:t>Erwartungen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abweichen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können</a:t>
            </a:r>
            <a:r>
              <a:rPr lang="en-US" sz="1100" kern="1200" noProof="0" dirty="0">
                <a:solidFill>
                  <a:schemeClr val="tx1"/>
                </a:solidFill>
                <a:effectLst/>
                <a:latin typeface="Arial"/>
                <a:ea typeface="+mn-ea"/>
                <a:cs typeface="+mn-cs"/>
              </a:rPr>
              <a:t>. Dem </a:t>
            </a:r>
            <a:r>
              <a:rPr lang="en-US" sz="1100" kern="1200" noProof="0" dirty="0" err="1">
                <a:solidFill>
                  <a:schemeClr val="tx1"/>
                </a:solidFill>
                <a:effectLst/>
                <a:latin typeface="Arial"/>
                <a:ea typeface="+mn-ea"/>
                <a:cs typeface="+mn-cs"/>
              </a:rPr>
              <a:t>Leser</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wird</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empfohlen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diesen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vorausschauenden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Aussagen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kein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übertriebenes</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Vertrauen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zu</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schenken</a:t>
            </a:r>
            <a:r>
              <a:rPr lang="en-US" sz="1100" kern="1200" noProof="0" dirty="0">
                <a:solidFill>
                  <a:schemeClr val="tx1"/>
                </a:solidFill>
                <a:effectLst/>
                <a:latin typeface="Arial"/>
                <a:ea typeface="+mn-ea"/>
                <a:cs typeface="+mn-cs"/>
              </a:rPr>
              <a:t> und </a:t>
            </a:r>
            <a:r>
              <a:rPr lang="en-US" sz="1100" kern="1200" noProof="0" dirty="0" err="1">
                <a:solidFill>
                  <a:schemeClr val="tx1"/>
                </a:solidFill>
                <a:effectLst/>
                <a:latin typeface="Arial"/>
                <a:ea typeface="+mn-ea"/>
                <a:cs typeface="+mn-cs"/>
              </a:rPr>
              <a:t>sich</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bei</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Kaufentscheidungen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nicht</a:t>
            </a:r>
            <a:r>
              <a:rPr lang="en-US" sz="1100" kern="1200" noProof="0" dirty="0">
                <a:solidFill>
                  <a:schemeClr val="tx1"/>
                </a:solidFill>
                <a:effectLst/>
                <a:latin typeface="Arial"/>
                <a:ea typeface="+mn-ea"/>
                <a:cs typeface="+mn-cs"/>
              </a:rPr>
              <a:t> auf </a:t>
            </a:r>
            <a:r>
              <a:rPr lang="en-US" sz="1100" kern="1200" noProof="0" dirty="0" err="1">
                <a:solidFill>
                  <a:schemeClr val="tx1"/>
                </a:solidFill>
                <a:effectLst/>
                <a:latin typeface="Arial"/>
                <a:ea typeface="+mn-ea"/>
                <a:cs typeface="+mn-cs"/>
              </a:rPr>
              <a:t>sie</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zu</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stützen</a:t>
            </a:r>
            <a:r>
              <a:rPr lang="en-US" sz="1100" kern="1200" noProof="0" dirty="0">
                <a:solidFill>
                  <a:schemeClr val="tx1"/>
                </a:solidFill>
                <a:effectLst/>
                <a:latin typeface="Arial"/>
                <a:ea typeface="+mn-ea"/>
                <a:cs typeface="+mn-cs"/>
              </a:rPr>
              <a:t>.</a:t>
            </a:r>
          </a:p>
          <a:p>
            <a:pPr>
              <a:spcBef>
                <a:spcPts val="1200"/>
              </a:spcBef>
            </a:pPr>
            <a:r>
              <a:rPr lang="en-US" sz="1100" kern="1200" noProof="0" dirty="0">
                <a:solidFill>
                  <a:schemeClr val="tx1"/>
                </a:solidFill>
                <a:effectLst/>
                <a:latin typeface="Arial"/>
                <a:ea typeface="+mn-ea"/>
                <a:cs typeface="+mn-cs"/>
              </a:rPr>
              <a:t>SAP und </a:t>
            </a:r>
            <a:r>
              <a:rPr lang="en-US" sz="1100" kern="1200" noProof="0" dirty="0" err="1">
                <a:solidFill>
                  <a:schemeClr val="tx1"/>
                </a:solidFill>
                <a:effectLst/>
                <a:latin typeface="Arial"/>
                <a:ea typeface="+mn-ea"/>
                <a:cs typeface="+mn-cs"/>
              </a:rPr>
              <a:t>andere</a:t>
            </a:r>
            <a:r>
              <a:rPr lang="en-US" sz="1100" kern="1200" noProof="0" dirty="0">
                <a:solidFill>
                  <a:schemeClr val="tx1"/>
                </a:solidFill>
                <a:effectLst/>
                <a:latin typeface="Arial"/>
                <a:ea typeface="+mn-ea"/>
                <a:cs typeface="+mn-cs"/>
              </a:rPr>
              <a:t> in </a:t>
            </a:r>
            <a:r>
              <a:rPr lang="en-US" sz="1100" kern="1200" noProof="0" dirty="0" err="1">
                <a:solidFill>
                  <a:schemeClr val="tx1"/>
                </a:solidFill>
                <a:effectLst/>
                <a:latin typeface="Arial"/>
                <a:ea typeface="+mn-ea"/>
                <a:cs typeface="+mn-cs"/>
              </a:rPr>
              <a:t>diesem</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Dokument</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erwähnte</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Produkte</a:t>
            </a:r>
            <a:r>
              <a:rPr lang="en-US" sz="1100" kern="1200" noProof="0" dirty="0">
                <a:solidFill>
                  <a:schemeClr val="tx1"/>
                </a:solidFill>
                <a:effectLst/>
                <a:latin typeface="Arial"/>
                <a:ea typeface="+mn-ea"/>
                <a:cs typeface="+mn-cs"/>
              </a:rPr>
              <a:t> und </a:t>
            </a:r>
            <a:r>
              <a:rPr lang="en-US" sz="1100" kern="1200" noProof="0" dirty="0" err="1">
                <a:solidFill>
                  <a:schemeClr val="tx1"/>
                </a:solidFill>
                <a:effectLst/>
                <a:latin typeface="Arial"/>
                <a:ea typeface="+mn-ea"/>
                <a:cs typeface="+mn-cs"/>
              </a:rPr>
              <a:t>Dienstleistungen</a:t>
            </a:r>
            <a:r>
              <a:rPr lang="en-US" sz="1100" kern="1200" noProof="0" dirty="0">
                <a:solidFill>
                  <a:schemeClr val="tx1"/>
                </a:solidFill>
                <a:effectLst/>
                <a:latin typeface="Arial"/>
                <a:ea typeface="+mn-ea"/>
                <a:cs typeface="+mn-cs"/>
              </a:rPr>
              <a:t> von SAP </a:t>
            </a:r>
            <a:r>
              <a:rPr lang="en-US" sz="1100" kern="1200" noProof="0" dirty="0" err="1">
                <a:solidFill>
                  <a:schemeClr val="tx1"/>
                </a:solidFill>
                <a:effectLst/>
                <a:latin typeface="Arial"/>
                <a:ea typeface="+mn-ea"/>
                <a:cs typeface="+mn-cs"/>
              </a:rPr>
              <a:t>sowie</a:t>
            </a:r>
            <a:r>
              <a:rPr lang="en-US" sz="1100" kern="1200" noProof="0" dirty="0">
                <a:solidFill>
                  <a:schemeClr val="tx1"/>
                </a:solidFill>
                <a:effectLst/>
                <a:latin typeface="Arial"/>
                <a:ea typeface="+mn-ea"/>
                <a:cs typeface="+mn-cs"/>
              </a:rPr>
              <a:t> die </a:t>
            </a:r>
            <a:r>
              <a:rPr lang="en-US" sz="1100" kern="1200" noProof="0" dirty="0" err="1">
                <a:solidFill>
                  <a:schemeClr val="tx1"/>
                </a:solidFill>
                <a:effectLst/>
                <a:latin typeface="Arial"/>
                <a:ea typeface="+mn-ea"/>
                <a:cs typeface="+mn-cs"/>
              </a:rPr>
              <a:t>dazugehörigen</a:t>
            </a:r>
            <a:r>
              <a:rPr lang="en-US" sz="1100" kern="1200" noProof="0" dirty="0">
                <a:solidFill>
                  <a:schemeClr val="tx1"/>
                </a:solidFill>
                <a:effectLst/>
                <a:latin typeface="Arial"/>
                <a:ea typeface="+mn-ea"/>
                <a:cs typeface="+mn-cs"/>
              </a:rPr>
              <a:t> Logos </a:t>
            </a:r>
            <a:r>
              <a:rPr lang="en-US" sz="1100" kern="1200" noProof="0" dirty="0" err="1">
                <a:solidFill>
                  <a:schemeClr val="tx1"/>
                </a:solidFill>
                <a:effectLst/>
                <a:latin typeface="Arial"/>
                <a:ea typeface="+mn-ea"/>
                <a:cs typeface="+mn-cs"/>
              </a:rPr>
              <a:t>sind</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Marken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oder</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eingetragene</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Marken</a:t>
            </a:r>
            <a:r>
              <a:rPr lang="en-US" sz="1100" kern="1200" noProof="0" dirty="0">
                <a:solidFill>
                  <a:schemeClr val="tx1"/>
                </a:solidFill>
                <a:effectLst/>
                <a:latin typeface="Arial"/>
                <a:ea typeface="+mn-ea"/>
                <a:cs typeface="+mn-cs"/>
              </a:rPr>
              <a:t> der SAP SE </a:t>
            </a:r>
            <a:br>
              <a:rPr lang="en-US" sz="1100" kern="1200" noProof="0" dirty="0">
                <a:solidFill>
                  <a:schemeClr val="tx1"/>
                </a:solidFill>
                <a:effectLst/>
                <a:latin typeface="Arial"/>
                <a:ea typeface="+mn-ea"/>
                <a:cs typeface="+mn-cs"/>
              </a:rPr>
            </a:br>
            <a:r>
              <a:rPr lang="en-US" sz="1100" kern="1200" noProof="0" dirty="0">
                <a:solidFill>
                  <a:schemeClr val="tx1"/>
                </a:solidFill>
                <a:effectLst/>
                <a:latin typeface="Arial"/>
                <a:ea typeface="+mn-ea"/>
                <a:cs typeface="+mn-cs"/>
              </a:rPr>
              <a:t>(</a:t>
            </a:r>
            <a:r>
              <a:rPr lang="en-US" sz="1100" kern="1200" noProof="0" dirty="0" err="1">
                <a:solidFill>
                  <a:schemeClr val="tx1"/>
                </a:solidFill>
                <a:effectLst/>
                <a:latin typeface="Arial"/>
                <a:ea typeface="+mn-ea"/>
                <a:cs typeface="+mn-cs"/>
              </a:rPr>
              <a:t>oder</a:t>
            </a:r>
            <a:r>
              <a:rPr lang="en-US" sz="1100" kern="1200" noProof="0" dirty="0">
                <a:solidFill>
                  <a:schemeClr val="tx1"/>
                </a:solidFill>
                <a:effectLst/>
                <a:latin typeface="Arial"/>
                <a:ea typeface="+mn-ea"/>
                <a:cs typeface="+mn-cs"/>
              </a:rPr>
              <a:t> von </a:t>
            </a:r>
            <a:r>
              <a:rPr lang="en-US" sz="1100" kern="1200" noProof="0" dirty="0" err="1">
                <a:solidFill>
                  <a:schemeClr val="tx1"/>
                </a:solidFill>
                <a:effectLst/>
                <a:latin typeface="Arial"/>
                <a:ea typeface="+mn-ea"/>
                <a:cs typeface="+mn-cs"/>
              </a:rPr>
              <a:t>einem</a:t>
            </a:r>
            <a:r>
              <a:rPr lang="en-US" sz="1100" kern="1200" noProof="0" dirty="0">
                <a:solidFill>
                  <a:schemeClr val="tx1"/>
                </a:solidFill>
                <a:effectLst/>
                <a:latin typeface="Arial"/>
                <a:ea typeface="+mn-ea"/>
                <a:cs typeface="+mn-cs"/>
              </a:rPr>
              <a:t> SAP-</a:t>
            </a:r>
            <a:r>
              <a:rPr lang="en-US" sz="1100" kern="1200" noProof="0" dirty="0" err="1">
                <a:solidFill>
                  <a:schemeClr val="tx1"/>
                </a:solidFill>
                <a:effectLst/>
                <a:latin typeface="Arial"/>
                <a:ea typeface="+mn-ea"/>
                <a:cs typeface="+mn-cs"/>
              </a:rPr>
              <a:t>Konzernunternehmen</a:t>
            </a:r>
            <a:r>
              <a:rPr lang="en-US" sz="1100" kern="1200" noProof="0" dirty="0">
                <a:solidFill>
                  <a:schemeClr val="tx1"/>
                </a:solidFill>
                <a:effectLst/>
                <a:latin typeface="Arial"/>
                <a:ea typeface="+mn-ea"/>
                <a:cs typeface="+mn-cs"/>
              </a:rPr>
              <a:t>) in Deutschland und </a:t>
            </a:r>
            <a:r>
              <a:rPr lang="en-US" sz="1100" kern="1200" noProof="0" dirty="0" err="1">
                <a:solidFill>
                  <a:schemeClr val="tx1"/>
                </a:solidFill>
                <a:effectLst/>
                <a:latin typeface="Arial"/>
                <a:ea typeface="+mn-ea"/>
                <a:cs typeface="+mn-cs"/>
              </a:rPr>
              <a:t>verschiedenen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anderen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Ländern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weltweit</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Alle</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anderen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Namen</a:t>
            </a:r>
            <a:r>
              <a:rPr lang="en-US" sz="1100" kern="1200" noProof="0" dirty="0">
                <a:solidFill>
                  <a:schemeClr val="tx1"/>
                </a:solidFill>
                <a:effectLst/>
                <a:latin typeface="Arial"/>
                <a:ea typeface="+mn-ea"/>
                <a:cs typeface="+mn-cs"/>
              </a:rPr>
              <a:t> von </a:t>
            </a:r>
            <a:r>
              <a:rPr lang="en-US" sz="1100" kern="1200" noProof="0" dirty="0" err="1">
                <a:solidFill>
                  <a:schemeClr val="tx1"/>
                </a:solidFill>
                <a:effectLst/>
                <a:latin typeface="Arial"/>
                <a:ea typeface="+mn-ea"/>
                <a:cs typeface="+mn-cs"/>
              </a:rPr>
              <a:t>Produkten</a:t>
            </a:r>
            <a:r>
              <a:rPr lang="en-US" sz="1100" kern="1200" noProof="0" dirty="0">
                <a:solidFill>
                  <a:schemeClr val="tx1"/>
                </a:solidFill>
                <a:effectLst/>
                <a:latin typeface="Arial"/>
                <a:ea typeface="+mn-ea"/>
                <a:cs typeface="+mn-cs"/>
              </a:rPr>
              <a:t> und </a:t>
            </a:r>
            <a:r>
              <a:rPr lang="en-US" sz="1100" kern="1200" noProof="0" dirty="0" err="1">
                <a:solidFill>
                  <a:schemeClr val="tx1"/>
                </a:solidFill>
                <a:effectLst/>
                <a:latin typeface="Arial"/>
                <a:ea typeface="+mn-ea"/>
                <a:cs typeface="+mn-cs"/>
              </a:rPr>
              <a:t>Dienstleistungen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sind</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Marken</a:t>
            </a:r>
            <a:r>
              <a:rPr lang="en-US" sz="1100" kern="1200" noProof="0" dirty="0">
                <a:solidFill>
                  <a:schemeClr val="tx1"/>
                </a:solidFill>
                <a:effectLst/>
                <a:latin typeface="Arial"/>
                <a:ea typeface="+mn-ea"/>
                <a:cs typeface="+mn-cs"/>
              </a:rPr>
              <a:t> der </a:t>
            </a:r>
            <a:r>
              <a:rPr lang="en-US" sz="1100" kern="1200" noProof="0" dirty="0" err="1">
                <a:solidFill>
                  <a:schemeClr val="tx1"/>
                </a:solidFill>
                <a:effectLst/>
                <a:latin typeface="Arial"/>
                <a:ea typeface="+mn-ea"/>
                <a:cs typeface="+mn-cs"/>
              </a:rPr>
              <a:t>jeweiligen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Firmen</a:t>
            </a:r>
            <a:r>
              <a:rPr lang="en-US" sz="1100" kern="1200" noProof="0" dirty="0">
                <a:solidFill>
                  <a:schemeClr val="tx1"/>
                </a:solidFill>
                <a:effectLst/>
                <a:latin typeface="Arial"/>
                <a:ea typeface="+mn-ea"/>
                <a:cs typeface="+mn-cs"/>
              </a:rPr>
              <a:t>. </a:t>
            </a:r>
            <a:br>
              <a:rPr lang="en-US" sz="1100" kern="1200" noProof="0" dirty="0">
                <a:solidFill>
                  <a:schemeClr val="tx1"/>
                </a:solidFill>
                <a:effectLst/>
                <a:latin typeface="Arial"/>
                <a:ea typeface="+mn-ea"/>
                <a:cs typeface="+mn-cs"/>
              </a:rPr>
            </a:br>
            <a:r>
              <a:rPr lang="en-US" sz="1100" kern="1200" noProof="0" dirty="0" err="1">
                <a:solidFill>
                  <a:schemeClr val="tx1"/>
                </a:solidFill>
                <a:effectLst/>
                <a:latin typeface="Arial"/>
                <a:ea typeface="+mn-ea"/>
                <a:cs typeface="+mn-cs"/>
              </a:rPr>
              <a:t>Zusätzliche</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Informationen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zur</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Marke</a:t>
            </a:r>
            <a:r>
              <a:rPr lang="en-US" sz="1100" kern="1200" noProof="0" dirty="0">
                <a:solidFill>
                  <a:schemeClr val="tx1"/>
                </a:solidFill>
                <a:effectLst/>
                <a:latin typeface="Arial"/>
                <a:ea typeface="+mn-ea"/>
                <a:cs typeface="+mn-cs"/>
              </a:rPr>
              <a:t> und </a:t>
            </a:r>
            <a:r>
              <a:rPr lang="en-US" sz="1100" kern="1200" noProof="0" dirty="0" err="1">
                <a:solidFill>
                  <a:schemeClr val="tx1"/>
                </a:solidFill>
                <a:effectLst/>
                <a:latin typeface="Arial"/>
                <a:ea typeface="+mn-ea"/>
                <a:cs typeface="+mn-cs"/>
              </a:rPr>
              <a:t>Vermerke</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finden</a:t>
            </a:r>
            <a:r>
              <a:rPr lang="en-US" sz="1100" kern="1200" noProof="0" dirty="0">
                <a:solidFill>
                  <a:schemeClr val="tx1"/>
                </a:solidFill>
                <a:effectLst/>
                <a:latin typeface="Arial"/>
                <a:ea typeface="+mn-ea"/>
                <a:cs typeface="+mn-cs"/>
              </a:rPr>
              <a:t> Sie auf der </a:t>
            </a:r>
            <a:r>
              <a:rPr lang="en-US" sz="1100" kern="1200" noProof="0" dirty="0" err="1">
                <a:solidFill>
                  <a:schemeClr val="tx1"/>
                </a:solidFill>
                <a:effectLst/>
                <a:latin typeface="Arial"/>
                <a:ea typeface="+mn-ea"/>
                <a:cs typeface="+mn-cs"/>
              </a:rPr>
              <a:t>Seite</a:t>
            </a:r>
            <a:r>
              <a:rPr lang="en-US" sz="1100" kern="1200" noProof="0" dirty="0">
                <a:solidFill>
                  <a:schemeClr val="tx1"/>
                </a:solidFill>
                <a:effectLst/>
                <a:latin typeface="Arial"/>
                <a:ea typeface="+mn-ea"/>
                <a:cs typeface="+mn-cs"/>
              </a:rPr>
              <a:t> </a:t>
            </a:r>
            <a:r>
              <a:rPr lang="en-US" sz="1100" kern="1200" noProof="0" dirty="0">
                <a:solidFill>
                  <a:schemeClr val="tx1"/>
                </a:solidFill>
                <a:effectLst/>
                <a:latin typeface="Arial"/>
                <a:ea typeface="+mn-ea"/>
                <a:cs typeface="+mn-cs"/>
                <a:hlinkClick r:id="rId2"/>
              </a:rPr>
              <a:t>http://www.sap.com/corporate-de/legal/copyright/index.epx</a:t>
            </a:r>
            <a:endParaRPr lang="en-US" sz="1100" kern="1200" noProof="0" dirty="0">
              <a:solidFill>
                <a:schemeClr val="tx1"/>
              </a:solidFill>
              <a:effectLst/>
              <a:latin typeface="Arial"/>
              <a:ea typeface="+mn-ea"/>
              <a:cs typeface="+mn-cs"/>
            </a:endParaRPr>
          </a:p>
        </p:txBody>
      </p:sp>
      <p:sp>
        <p:nvSpPr>
          <p:cNvPr id="5" name="TextBox 4"/>
          <p:cNvSpPr txBox="1"/>
          <p:nvPr userDrawn="1"/>
        </p:nvSpPr>
        <p:spPr bwMode="gray">
          <a:xfrm>
            <a:off x="504000" y="719834"/>
            <a:ext cx="11185200" cy="369246"/>
          </a:xfrm>
          <a:prstGeom prst="rect">
            <a:avLst/>
          </a:prstGeom>
        </p:spPr>
        <p:txBody>
          <a:bodyPr vert="horz" wrap="square" lIns="0" tIns="0" rIns="0" bIns="0" rtlCol="0" anchor="t" anchorCtr="0">
            <a:spAutoFit/>
          </a:bodyPr>
          <a:lstStyle>
            <a:lvl1pPr>
              <a:spcBef>
                <a:spcPct val="0"/>
              </a:spcBef>
              <a:buNone/>
              <a:defRPr sz="2400" b="1" baseline="0">
                <a:latin typeface="+mj-lt"/>
                <a:ea typeface="+mj-ea"/>
                <a:cs typeface="+mj-cs"/>
              </a:defRPr>
            </a:lvl1pPr>
          </a:lstStyle>
          <a:p>
            <a:pPr lvl="0"/>
            <a:r>
              <a:rPr lang="en-US" sz="2400" b="0" noProof="0" dirty="0"/>
              <a:t>© 2017 SAP SE </a:t>
            </a:r>
            <a:r>
              <a:rPr lang="en-US" sz="2400" b="0" noProof="0" dirty="0" err="1"/>
              <a:t>oder</a:t>
            </a:r>
            <a:r>
              <a:rPr lang="en-US" sz="2400" b="0" noProof="0" dirty="0"/>
              <a:t> </a:t>
            </a:r>
            <a:r>
              <a:rPr lang="en-US" sz="2400" b="0" noProof="0" dirty="0" err="1"/>
              <a:t>ein</a:t>
            </a:r>
            <a:r>
              <a:rPr lang="en-US" sz="2400" b="0" noProof="0" dirty="0"/>
              <a:t> SAP-</a:t>
            </a:r>
            <a:r>
              <a:rPr lang="en-US" sz="2400" b="0" noProof="0" dirty="0" err="1"/>
              <a:t>Konzernunternehmen</a:t>
            </a:r>
            <a:r>
              <a:rPr lang="en-US" sz="2400" b="0" noProof="0" dirty="0"/>
              <a:t>. </a:t>
            </a:r>
            <a:r>
              <a:rPr lang="en-US" sz="2400" b="0" noProof="0" dirty="0" err="1"/>
              <a:t>Alle</a:t>
            </a:r>
            <a:r>
              <a:rPr lang="en-US" sz="2400" b="0" noProof="0" dirty="0"/>
              <a:t> </a:t>
            </a:r>
            <a:r>
              <a:rPr lang="en-US" sz="2400" b="0" noProof="0" dirty="0" err="1"/>
              <a:t>Rechte</a:t>
            </a:r>
            <a:r>
              <a:rPr lang="en-US" sz="2400" b="0" noProof="0" dirty="0"/>
              <a:t> </a:t>
            </a:r>
            <a:r>
              <a:rPr lang="en-US" sz="2400" b="0" noProof="0" dirty="0" err="1"/>
              <a:t>vorbehalten</a:t>
            </a:r>
            <a:r>
              <a:rPr lang="en-US" sz="2400" b="0" noProof="0" dirty="0"/>
              <a:t>.</a:t>
            </a:r>
          </a:p>
        </p:txBody>
      </p:sp>
      <p:grpSp>
        <p:nvGrpSpPr>
          <p:cNvPr id="16" name="Group 15"/>
          <p:cNvGrpSpPr/>
          <p:nvPr userDrawn="1"/>
        </p:nvGrpSpPr>
        <p:grpSpPr>
          <a:xfrm>
            <a:off x="0" y="0"/>
            <a:ext cx="12196800" cy="251942"/>
            <a:chOff x="0" y="0"/>
            <a:chExt cx="12196800" cy="251942"/>
          </a:xfrm>
        </p:grpSpPr>
        <p:sp>
          <p:nvSpPr>
            <p:cNvPr id="17" name="Rectangle 16"/>
            <p:cNvSpPr/>
            <p:nvPr userDrawn="1"/>
          </p:nvSpPr>
          <p:spPr bwMode="gray">
            <a:xfrm>
              <a:off x="0" y="0"/>
              <a:ext cx="12196800" cy="251942"/>
            </a:xfrm>
            <a:prstGeom prst="rect">
              <a:avLst/>
            </a:prstGeom>
            <a:solidFill>
              <a:srgbClr val="000000"/>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grpSp>
          <p:nvGrpSpPr>
            <p:cNvPr id="18" name="Secondary Motion Band"/>
            <p:cNvGrpSpPr/>
            <p:nvPr userDrawn="1"/>
          </p:nvGrpSpPr>
          <p:grpSpPr>
            <a:xfrm>
              <a:off x="10683752" y="0"/>
              <a:ext cx="1513048" cy="251942"/>
              <a:chOff x="10682127" y="0"/>
              <a:chExt cx="1513048" cy="252000"/>
            </a:xfrm>
          </p:grpSpPr>
          <p:sp>
            <p:nvSpPr>
              <p:cNvPr id="19" name="Rectangle 18"/>
              <p:cNvSpPr/>
              <p:nvPr userDrawn="1"/>
            </p:nvSpPr>
            <p:spPr bwMode="gray">
              <a:xfrm>
                <a:off x="11691175" y="0"/>
                <a:ext cx="504000" cy="252000"/>
              </a:xfrm>
              <a:prstGeom prst="rect">
                <a:avLst/>
              </a:prstGeom>
              <a:solidFill>
                <a:schemeClr val="accent1"/>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0" name="Rectangle 19"/>
              <p:cNvSpPr/>
              <p:nvPr userDrawn="1"/>
            </p:nvSpPr>
            <p:spPr bwMode="gray">
              <a:xfrm>
                <a:off x="11186476" y="0"/>
                <a:ext cx="504000" cy="252000"/>
              </a:xfrm>
              <a:prstGeom prst="rect">
                <a:avLst/>
              </a:prstGeom>
              <a:solidFill>
                <a:schemeClr val="accent1">
                  <a:alpha val="70000"/>
                </a:schemeClr>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1" name="Rectangle 20"/>
              <p:cNvSpPr/>
              <p:nvPr userDrawn="1"/>
            </p:nvSpPr>
            <p:spPr bwMode="gray">
              <a:xfrm>
                <a:off x="10682127" y="0"/>
                <a:ext cx="504000" cy="252000"/>
              </a:xfrm>
              <a:prstGeom prst="rect">
                <a:avLst/>
              </a:prstGeom>
              <a:solidFill>
                <a:schemeClr val="accent1">
                  <a:alpha val="40000"/>
                </a:schemeClr>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grpSp>
      </p:grpSp>
    </p:spTree>
    <p:extLst>
      <p:ext uri="{BB962C8B-B14F-4D97-AF65-F5344CB8AC3E}">
        <p14:creationId xmlns:p14="http://schemas.microsoft.com/office/powerpoint/2010/main" val="19118627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over white">
    <p:spTree>
      <p:nvGrpSpPr>
        <p:cNvPr id="1" name=""/>
        <p:cNvGrpSpPr/>
        <p:nvPr/>
      </p:nvGrpSpPr>
      <p:grpSpPr>
        <a:xfrm>
          <a:off x="0" y="0"/>
          <a:ext cx="0" cy="0"/>
          <a:chOff x="0" y="0"/>
          <a:chExt cx="0" cy="0"/>
        </a:xfrm>
      </p:grpSpPr>
      <p:sp>
        <p:nvSpPr>
          <p:cNvPr id="24" name="Classification"/>
          <p:cNvSpPr txBox="1"/>
          <p:nvPr userDrawn="1"/>
        </p:nvSpPr>
        <p:spPr>
          <a:xfrm>
            <a:off x="288000" y="5093865"/>
            <a:ext cx="4204855" cy="153852"/>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dirty="0"/>
              <a:t>INTERNAL</a:t>
            </a:r>
          </a:p>
        </p:txBody>
      </p:sp>
      <p:sp>
        <p:nvSpPr>
          <p:cNvPr id="6" name="Speaker"/>
          <p:cNvSpPr>
            <a:spLocks noGrp="1"/>
          </p:cNvSpPr>
          <p:nvPr userDrawn="1">
            <p:ph type="subTitle" idx="1" hasCustomPrompt="1"/>
          </p:nvPr>
        </p:nvSpPr>
        <p:spPr bwMode="gray">
          <a:xfrm>
            <a:off x="288000" y="4268503"/>
            <a:ext cx="8595171"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2017</a:t>
            </a:r>
          </a:p>
        </p:txBody>
      </p:sp>
      <p:sp>
        <p:nvSpPr>
          <p:cNvPr id="10" name="Presentation Title"/>
          <p:cNvSpPr>
            <a:spLocks noGrp="1"/>
          </p:cNvSpPr>
          <p:nvPr>
            <p:ph type="body" sz="quarter" idx="14" hasCustomPrompt="1"/>
          </p:nvPr>
        </p:nvSpPr>
        <p:spPr>
          <a:xfrm>
            <a:off x="288000" y="2706317"/>
            <a:ext cx="8595171" cy="997196"/>
          </a:xfrm>
        </p:spPr>
        <p:txBody>
          <a:bodyPr wrap="square">
            <a:noAutofit/>
          </a:bodyPr>
          <a:lstStyle>
            <a:lvl1pPr>
              <a:lnSpc>
                <a:spcPct val="90000"/>
              </a:lnSpc>
              <a:spcBef>
                <a:spcPts val="0"/>
              </a:spcBef>
              <a:defRPr sz="3600" b="1" baseline="0"/>
            </a:lvl1pPr>
          </a:lstStyle>
          <a:p>
            <a:pPr lvl="0"/>
            <a:r>
              <a:rPr lang="en-US" dirty="0"/>
              <a:t>Title Goes Here </a:t>
            </a:r>
            <a:br>
              <a:rPr lang="en-US" dirty="0"/>
            </a:br>
            <a:r>
              <a:rPr lang="en-US" dirty="0"/>
              <a:t>and Here and Here.</a:t>
            </a:r>
          </a:p>
        </p:txBody>
      </p:sp>
      <p:grpSp>
        <p:nvGrpSpPr>
          <p:cNvPr id="2" name="Group 1"/>
          <p:cNvGrpSpPr/>
          <p:nvPr userDrawn="1"/>
        </p:nvGrpSpPr>
        <p:grpSpPr>
          <a:xfrm>
            <a:off x="9171173" y="0"/>
            <a:ext cx="3024002" cy="6858000"/>
            <a:chOff x="9171173" y="0"/>
            <a:chExt cx="3024002" cy="6855990"/>
          </a:xfrm>
        </p:grpSpPr>
        <p:sp>
          <p:nvSpPr>
            <p:cNvPr id="17" name="Rectangle 16"/>
            <p:cNvSpPr/>
            <p:nvPr userDrawn="1"/>
          </p:nvSpPr>
          <p:spPr bwMode="gray">
            <a:xfrm>
              <a:off x="11187175" y="0"/>
              <a:ext cx="1008000" cy="6855990"/>
            </a:xfrm>
            <a:prstGeom prst="rect">
              <a:avLst/>
            </a:prstGeom>
            <a:solidFill>
              <a:schemeClr val="accent1"/>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8" name="Rectangle 17"/>
            <p:cNvSpPr/>
            <p:nvPr userDrawn="1"/>
          </p:nvSpPr>
          <p:spPr bwMode="gray">
            <a:xfrm>
              <a:off x="10179174" y="0"/>
              <a:ext cx="1008000" cy="6855990"/>
            </a:xfrm>
            <a:prstGeom prst="rect">
              <a:avLst/>
            </a:prstGeom>
            <a:solidFill>
              <a:schemeClr val="accent1">
                <a:alpha val="70000"/>
              </a:schemeClr>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2" name="Rectangle 21"/>
            <p:cNvSpPr/>
            <p:nvPr userDrawn="1"/>
          </p:nvSpPr>
          <p:spPr bwMode="gray">
            <a:xfrm>
              <a:off x="9171173" y="0"/>
              <a:ext cx="1008000" cy="6855990"/>
            </a:xfrm>
            <a:prstGeom prst="rect">
              <a:avLst/>
            </a:prstGeom>
            <a:solidFill>
              <a:schemeClr val="accent1">
                <a:alpha val="40000"/>
              </a:schemeClr>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grpSp>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88000" y="6217668"/>
            <a:ext cx="1578462" cy="360000"/>
          </a:xfrm>
          <a:prstGeom prst="rect">
            <a:avLst/>
          </a:prstGeom>
        </p:spPr>
      </p:pic>
    </p:spTree>
    <p:extLst>
      <p:ext uri="{BB962C8B-B14F-4D97-AF65-F5344CB8AC3E}">
        <p14:creationId xmlns:p14="http://schemas.microsoft.com/office/powerpoint/2010/main" val="1982410628"/>
      </p:ext>
    </p:extLst>
  </p:cSld>
  <p:clrMapOvr>
    <a:masterClrMapping/>
  </p:clrMapOvr>
  <p:extLst mod="1">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Cover with pictogram">
    <p:spTree>
      <p:nvGrpSpPr>
        <p:cNvPr id="1" name=""/>
        <p:cNvGrpSpPr/>
        <p:nvPr/>
      </p:nvGrpSpPr>
      <p:grpSpPr>
        <a:xfrm>
          <a:off x="0" y="0"/>
          <a:ext cx="0" cy="0"/>
          <a:chOff x="0" y="0"/>
          <a:chExt cx="0" cy="0"/>
        </a:xfrm>
      </p:grpSpPr>
      <p:sp>
        <p:nvSpPr>
          <p:cNvPr id="24" name="Classification"/>
          <p:cNvSpPr txBox="1"/>
          <p:nvPr userDrawn="1"/>
        </p:nvSpPr>
        <p:spPr>
          <a:xfrm>
            <a:off x="288000" y="5093865"/>
            <a:ext cx="4204855" cy="153852"/>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dirty="0"/>
              <a:t>INTERNAL</a:t>
            </a:r>
          </a:p>
        </p:txBody>
      </p:sp>
      <p:sp>
        <p:nvSpPr>
          <p:cNvPr id="6" name="Speaker"/>
          <p:cNvSpPr>
            <a:spLocks noGrp="1"/>
          </p:cNvSpPr>
          <p:nvPr userDrawn="1">
            <p:ph type="subTitle" idx="1" hasCustomPrompt="1"/>
          </p:nvPr>
        </p:nvSpPr>
        <p:spPr bwMode="gray">
          <a:xfrm>
            <a:off x="288001" y="4268503"/>
            <a:ext cx="6373430"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2017</a:t>
            </a:r>
          </a:p>
        </p:txBody>
      </p:sp>
      <p:sp>
        <p:nvSpPr>
          <p:cNvPr id="10" name="Presentation Title"/>
          <p:cNvSpPr>
            <a:spLocks noGrp="1"/>
          </p:cNvSpPr>
          <p:nvPr>
            <p:ph type="body" sz="quarter" idx="14" hasCustomPrompt="1"/>
          </p:nvPr>
        </p:nvSpPr>
        <p:spPr>
          <a:xfrm>
            <a:off x="288001" y="2706317"/>
            <a:ext cx="6373430" cy="997196"/>
          </a:xfrm>
        </p:spPr>
        <p:txBody>
          <a:bodyPr wrap="square">
            <a:noAutofit/>
          </a:bodyPr>
          <a:lstStyle>
            <a:lvl1pPr>
              <a:lnSpc>
                <a:spcPct val="90000"/>
              </a:lnSpc>
              <a:spcBef>
                <a:spcPts val="0"/>
              </a:spcBef>
              <a:defRPr sz="3600" b="1" baseline="0"/>
            </a:lvl1pPr>
          </a:lstStyle>
          <a:p>
            <a:pPr lvl="0"/>
            <a:r>
              <a:rPr lang="en-US" dirty="0"/>
              <a:t>Title Goes Here </a:t>
            </a:r>
            <a:br>
              <a:rPr lang="en-US" dirty="0"/>
            </a:br>
            <a:r>
              <a:rPr lang="en-US" dirty="0"/>
              <a:t>and Here and Here.</a:t>
            </a:r>
          </a:p>
        </p:txBody>
      </p:sp>
      <p:sp>
        <p:nvSpPr>
          <p:cNvPr id="7" name="Picture Placeholder 6"/>
          <p:cNvSpPr>
            <a:spLocks noGrp="1"/>
          </p:cNvSpPr>
          <p:nvPr>
            <p:ph type="pic" sz="quarter" idx="16"/>
          </p:nvPr>
        </p:nvSpPr>
        <p:spPr>
          <a:xfrm>
            <a:off x="6954855" y="963000"/>
            <a:ext cx="4932000" cy="4932000"/>
          </a:xfrm>
        </p:spPr>
        <p:txBody>
          <a:bodyPr/>
          <a:lstStyle/>
          <a:p>
            <a:endParaRPr lang="en-US" dirty="0"/>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88000" y="6217668"/>
            <a:ext cx="1578462" cy="360000"/>
          </a:xfrm>
          <a:prstGeom prst="rect">
            <a:avLst/>
          </a:prstGeom>
        </p:spPr>
      </p:pic>
    </p:spTree>
    <p:extLst>
      <p:ext uri="{BB962C8B-B14F-4D97-AF65-F5344CB8AC3E}">
        <p14:creationId xmlns:p14="http://schemas.microsoft.com/office/powerpoint/2010/main" val="3048046299"/>
      </p:ext>
    </p:extLst>
  </p:cSld>
  <p:clrMapOvr>
    <a:masterClrMapping/>
  </p:clrMapOvr>
  <p:extLst mod="1">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4" name="Agenda items placeholder"/>
          <p:cNvSpPr>
            <a:spLocks noGrp="1"/>
          </p:cNvSpPr>
          <p:nvPr>
            <p:ph type="body" sz="quarter" idx="10" hasCustomPrompt="1"/>
          </p:nvPr>
        </p:nvSpPr>
        <p:spPr>
          <a:xfrm>
            <a:off x="504000" y="1620000"/>
            <a:ext cx="11185200" cy="4230000"/>
          </a:xfrm>
        </p:spPr>
        <p:txBody>
          <a:bodyPr>
            <a:noAutofit/>
          </a:bodyPr>
          <a:lstStyle>
            <a:lvl1pPr marL="0" marR="0" indent="0" algn="l" defTabSz="1088558" rtl="0" eaLnBrk="1" fontAlgn="auto" latinLnBrk="0" hangingPunct="1">
              <a:lnSpc>
                <a:spcPct val="100000"/>
              </a:lnSpc>
              <a:spcBef>
                <a:spcPts val="3000"/>
              </a:spcBef>
              <a:spcAft>
                <a:spcPts val="0"/>
              </a:spcAft>
              <a:buClr>
                <a:schemeClr val="accent1"/>
              </a:buClr>
              <a:buSzPct val="80000"/>
              <a:buFontTx/>
              <a:buNone/>
              <a:tabLst/>
              <a:defRPr sz="2000" b="0"/>
            </a:lvl1pPr>
            <a:lvl2pPr marL="179964" marR="0" indent="-179964" algn="l" defTabSz="1088558" rtl="0" eaLnBrk="1" fontAlgn="auto" latinLnBrk="0" hangingPunct="1">
              <a:lnSpc>
                <a:spcPct val="100000"/>
              </a:lnSpc>
              <a:spcBef>
                <a:spcPts val="600"/>
              </a:spcBef>
              <a:spcAft>
                <a:spcPts val="0"/>
              </a:spcAft>
              <a:buClr>
                <a:schemeClr val="accent1"/>
              </a:buClr>
              <a:buSzPct val="100000"/>
              <a:buFont typeface="Wingdings" panose="05000000000000000000" pitchFamily="2" charset="2"/>
              <a:buChar char="§"/>
              <a:tabLst/>
              <a:defRPr sz="1800"/>
            </a:lvl2pPr>
            <a:lvl3pPr marL="359928" marR="0" indent="-179352" algn="l" defTabSz="1088558" rtl="0" eaLnBrk="1" fontAlgn="auto" latinLnBrk="0" hangingPunct="1">
              <a:lnSpc>
                <a:spcPct val="100000"/>
              </a:lnSpc>
              <a:spcBef>
                <a:spcPts val="400"/>
              </a:spcBef>
              <a:spcAft>
                <a:spcPts val="0"/>
              </a:spcAft>
              <a:buClr>
                <a:schemeClr val="tx1"/>
              </a:buClr>
              <a:buSzPct val="100000"/>
              <a:buFont typeface="Arial" pitchFamily="34" charset="0"/>
              <a:buChar char="–"/>
              <a:tabLst/>
              <a:defRPr sz="1800" baseline="0"/>
            </a:lvl3pPr>
            <a:lvl4pPr marL="539892" marR="0" indent="-179964" algn="l" defTabSz="1088558" rtl="0" eaLnBrk="1" fontAlgn="auto" latinLnBrk="0" hangingPunct="1">
              <a:lnSpc>
                <a:spcPct val="100000"/>
              </a:lnSpc>
              <a:spcBef>
                <a:spcPts val="250"/>
              </a:spcBef>
              <a:spcAft>
                <a:spcPts val="0"/>
              </a:spcAft>
              <a:buClr>
                <a:schemeClr val="tx1"/>
              </a:buClr>
              <a:buSzPct val="100000"/>
              <a:buFont typeface="Courier New" pitchFamily="49" charset="0"/>
              <a:buChar char="o"/>
              <a:tabLst/>
              <a:defRPr sz="1600"/>
            </a:lvl4pPr>
            <a:lvl5pPr>
              <a:buClr>
                <a:schemeClr val="accent2"/>
              </a:buClr>
              <a:buFont typeface="Arial" pitchFamily="34" charset="0"/>
              <a:buChar char="–"/>
              <a:defRPr/>
            </a:lvl5pPr>
          </a:lstStyle>
          <a:p>
            <a:pPr lvl="0"/>
            <a:r>
              <a:rPr lang="en-US" dirty="0"/>
              <a:t>Agenda Item/Divider Headline</a:t>
            </a:r>
          </a:p>
          <a:p>
            <a:pPr lvl="1"/>
            <a:r>
              <a:rPr lang="en-US" dirty="0"/>
              <a:t>Details</a:t>
            </a:r>
          </a:p>
        </p:txBody>
      </p:sp>
      <p:sp>
        <p:nvSpPr>
          <p:cNvPr id="3" name="Agenda title"/>
          <p:cNvSpPr>
            <a:spLocks noGrp="1"/>
          </p:cNvSpPr>
          <p:nvPr>
            <p:ph type="title" hasCustomPrompt="1"/>
          </p:nvPr>
        </p:nvSpPr>
        <p:spPr/>
        <p:txBody>
          <a:bodyPr/>
          <a:lstStyle>
            <a:lvl1pPr>
              <a:defRPr/>
            </a:lvl1pPr>
          </a:lstStyle>
          <a:p>
            <a:r>
              <a:rPr lang="en-US" dirty="0"/>
              <a:t>Agenda</a:t>
            </a:r>
          </a:p>
        </p:txBody>
      </p:sp>
    </p:spTree>
    <p:extLst>
      <p:ext uri="{BB962C8B-B14F-4D97-AF65-F5344CB8AC3E}">
        <p14:creationId xmlns:p14="http://schemas.microsoft.com/office/powerpoint/2010/main" val="18593606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Divider Page">
    <p:spTree>
      <p:nvGrpSpPr>
        <p:cNvPr id="1" name=""/>
        <p:cNvGrpSpPr/>
        <p:nvPr/>
      </p:nvGrpSpPr>
      <p:grpSpPr>
        <a:xfrm>
          <a:off x="0" y="0"/>
          <a:ext cx="0" cy="0"/>
          <a:chOff x="0" y="0"/>
          <a:chExt cx="0" cy="0"/>
        </a:xfrm>
      </p:grpSpPr>
      <p:sp>
        <p:nvSpPr>
          <p:cNvPr id="2" name="Divider text"/>
          <p:cNvSpPr>
            <a:spLocks noGrp="1"/>
          </p:cNvSpPr>
          <p:nvPr>
            <p:ph type="ctrTitle" hasCustomPrompt="1"/>
          </p:nvPr>
        </p:nvSpPr>
        <p:spPr bwMode="gray">
          <a:xfrm>
            <a:off x="504000" y="3090446"/>
            <a:ext cx="11185200" cy="677108"/>
          </a:xfrm>
        </p:spPr>
        <p:txBody>
          <a:bodyPr anchor="ctr" anchorCtr="0">
            <a:noAutofit/>
          </a:bodyPr>
          <a:lstStyle>
            <a:lvl1pPr>
              <a:defRPr sz="4400">
                <a:solidFill>
                  <a:schemeClr val="tx1"/>
                </a:solidFill>
                <a:latin typeface="+mj-lt"/>
              </a:defRPr>
            </a:lvl1pPr>
          </a:lstStyle>
          <a:p>
            <a:r>
              <a:rPr lang="en-US"/>
              <a:t>Divider page</a:t>
            </a:r>
            <a:endParaRPr lang="en-US" dirty="0"/>
          </a:p>
        </p:txBody>
      </p:sp>
    </p:spTree>
    <p:extLst>
      <p:ext uri="{BB962C8B-B14F-4D97-AF65-F5344CB8AC3E}">
        <p14:creationId xmlns:p14="http://schemas.microsoft.com/office/powerpoint/2010/main" val="4109527874"/>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Divider Page with image">
    <p:spTree>
      <p:nvGrpSpPr>
        <p:cNvPr id="1" name=""/>
        <p:cNvGrpSpPr/>
        <p:nvPr/>
      </p:nvGrpSpPr>
      <p:grpSpPr>
        <a:xfrm>
          <a:off x="0" y="0"/>
          <a:ext cx="0" cy="0"/>
          <a:chOff x="0" y="0"/>
          <a:chExt cx="0" cy="0"/>
        </a:xfrm>
      </p:grpSpPr>
      <p:sp>
        <p:nvSpPr>
          <p:cNvPr id="4" name="Divider image placeholder"/>
          <p:cNvSpPr>
            <a:spLocks noGrp="1"/>
          </p:cNvSpPr>
          <p:nvPr>
            <p:ph type="pic" sz="quarter" idx="12" hasCustomPrompt="1"/>
          </p:nvPr>
        </p:nvSpPr>
        <p:spPr>
          <a:xfrm>
            <a:off x="1" y="3427200"/>
            <a:ext cx="12195175" cy="3430800"/>
          </a:xfrm>
          <a:noFill/>
        </p:spPr>
        <p:txBody>
          <a:bodyPr tIns="324000"/>
          <a:lstStyle>
            <a:lvl1pPr marL="0" marR="0" indent="0" algn="ctr" defTabSz="1088558" rtl="0" eaLnBrk="1" fontAlgn="auto" latinLnBrk="0" hangingPunct="1">
              <a:lnSpc>
                <a:spcPct val="100000"/>
              </a:lnSpc>
              <a:spcBef>
                <a:spcPts val="1200"/>
              </a:spcBef>
              <a:spcAft>
                <a:spcPts val="0"/>
              </a:spcAft>
              <a:buClr>
                <a:schemeClr val="accent1"/>
              </a:buClr>
              <a:buSzPct val="80000"/>
              <a:buFontTx/>
              <a:buNone/>
              <a:tabLst/>
              <a:defRPr sz="1600">
                <a:solidFill>
                  <a:schemeClr val="tx1"/>
                </a:solidFill>
              </a:defRPr>
            </a:lvl1pPr>
          </a:lstStyle>
          <a:p>
            <a:pPr marL="0" marR="0" lvl="0" indent="0" algn="ctr" defTabSz="1088558" rtl="0" eaLnBrk="1" fontAlgn="auto" latinLnBrk="0" hangingPunct="1">
              <a:lnSpc>
                <a:spcPct val="100000"/>
              </a:lnSpc>
              <a:spcBef>
                <a:spcPts val="1200"/>
              </a:spcBef>
              <a:spcAft>
                <a:spcPts val="0"/>
              </a:spcAft>
              <a:buClr>
                <a:schemeClr val="accent1"/>
              </a:buClr>
              <a:buSzPct val="80000"/>
              <a:buFontTx/>
              <a:buNone/>
              <a:tabLst/>
              <a:defRPr/>
            </a:pPr>
            <a:r>
              <a:rPr lang="en-US" dirty="0"/>
              <a:t>Placeholder for image and illustration scene art</a:t>
            </a:r>
          </a:p>
        </p:txBody>
      </p:sp>
      <p:sp>
        <p:nvSpPr>
          <p:cNvPr id="2" name="Divider text"/>
          <p:cNvSpPr>
            <a:spLocks noGrp="1"/>
          </p:cNvSpPr>
          <p:nvPr>
            <p:ph type="ctrTitle" hasCustomPrompt="1"/>
          </p:nvPr>
        </p:nvSpPr>
        <p:spPr bwMode="gray">
          <a:xfrm>
            <a:off x="504000" y="1375046"/>
            <a:ext cx="11185200" cy="677108"/>
          </a:xfrm>
        </p:spPr>
        <p:txBody>
          <a:bodyPr anchor="t" anchorCtr="0">
            <a:noAutofit/>
          </a:bodyPr>
          <a:lstStyle>
            <a:lvl1pPr>
              <a:defRPr sz="4400">
                <a:solidFill>
                  <a:schemeClr val="tx1"/>
                </a:solidFill>
                <a:latin typeface="+mj-lt"/>
              </a:defRPr>
            </a:lvl1pPr>
          </a:lstStyle>
          <a:p>
            <a:r>
              <a:rPr lang="en-US"/>
              <a:t>Divider page</a:t>
            </a:r>
            <a:endParaRPr lang="en-US" dirty="0"/>
          </a:p>
        </p:txBody>
      </p:sp>
    </p:spTree>
    <p:extLst>
      <p:ext uri="{BB962C8B-B14F-4D97-AF65-F5344CB8AC3E}">
        <p14:creationId xmlns:p14="http://schemas.microsoft.com/office/powerpoint/2010/main" val="1008985274"/>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4667436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4" name="Text placeholder - column 2"/>
          <p:cNvSpPr>
            <a:spLocks noGrp="1"/>
          </p:cNvSpPr>
          <p:nvPr>
            <p:ph type="body" sz="quarter" idx="10" hasCustomPrompt="1"/>
          </p:nvPr>
        </p:nvSpPr>
        <p:spPr>
          <a:xfrm>
            <a:off x="503999" y="1620000"/>
            <a:ext cx="11186477" cy="4230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1293322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gray">
      <p:bgRef idx="1001">
        <a:schemeClr val="bg1"/>
      </p:bgRef>
    </p:bg>
    <p:spTree>
      <p:nvGrpSpPr>
        <p:cNvPr id="1" name=""/>
        <p:cNvGrpSpPr/>
        <p:nvPr/>
      </p:nvGrpSpPr>
      <p:grpSpPr>
        <a:xfrm>
          <a:off x="0" y="0"/>
          <a:ext cx="0" cy="0"/>
          <a:chOff x="0" y="0"/>
          <a:chExt cx="0" cy="0"/>
        </a:xfrm>
      </p:grpSpPr>
      <p:sp>
        <p:nvSpPr>
          <p:cNvPr id="34" name="Slide number"/>
          <p:cNvSpPr txBox="1"/>
          <p:nvPr userDrawn="1"/>
        </p:nvSpPr>
        <p:spPr bwMode="black">
          <a:xfrm>
            <a:off x="11549413" y="6536751"/>
            <a:ext cx="141064"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a:t>
            </a:fld>
            <a:endParaRPr lang="en-US" sz="900" noProof="0" dirty="0"/>
          </a:p>
        </p:txBody>
      </p:sp>
      <p:sp>
        <p:nvSpPr>
          <p:cNvPr id="11" name="Classification"/>
          <p:cNvSpPr txBox="1"/>
          <p:nvPr userDrawn="1"/>
        </p:nvSpPr>
        <p:spPr bwMode="black">
          <a:xfrm>
            <a:off x="2814655" y="6559834"/>
            <a:ext cx="381515" cy="92333"/>
          </a:xfrm>
          <a:prstGeom prst="rect">
            <a:avLst/>
          </a:prstGeom>
          <a:noFill/>
        </p:spPr>
        <p:txBody>
          <a:bodyPr wrap="none" lIns="0" tIns="0" rIns="0" bIns="0" rtlCol="0">
            <a:spAutoFit/>
          </a:bodyPr>
          <a:lstStyle/>
          <a:p>
            <a:pPr marL="0" marR="0" indent="0" algn="l" defTabSz="1088558" rtl="0" eaLnBrk="1" fontAlgn="auto" latinLnBrk="0" hangingPunct="1">
              <a:lnSpc>
                <a:spcPct val="100000"/>
              </a:lnSpc>
              <a:spcBef>
                <a:spcPts val="0"/>
              </a:spcBef>
              <a:spcAft>
                <a:spcPts val="0"/>
              </a:spcAft>
              <a:buClr>
                <a:schemeClr val="tx1"/>
              </a:buClr>
              <a:buSzTx/>
              <a:buFont typeface="Arial" pitchFamily="34" charset="0"/>
              <a:buNone/>
              <a:tabLst/>
              <a:defRPr/>
            </a:pPr>
            <a:r>
              <a:rPr kumimoji="0" lang="en-US" sz="600" b="0" i="0" u="none" kern="0" baseline="0">
                <a:solidFill>
                  <a:schemeClr val="tx1"/>
                </a:solidFill>
                <a:latin typeface="Arial"/>
                <a:ea typeface="Arial Unicode MS"/>
                <a:cs typeface="Arial Unicode MS" pitchFamily="34" charset="-128"/>
                <a:sym typeface="Arial"/>
              </a:rPr>
              <a:t>INTERNAL</a:t>
            </a:r>
            <a:endParaRPr kumimoji="0" lang="en-US" sz="600" b="0" i="0" u="none" kern="0" baseline="0" dirty="0">
              <a:solidFill>
                <a:schemeClr val="tx1"/>
              </a:solidFill>
              <a:latin typeface="Arial"/>
              <a:ea typeface="Arial Unicode MS"/>
              <a:cs typeface="Arial Unicode MS" pitchFamily="34" charset="-128"/>
              <a:sym typeface="Arial"/>
            </a:endParaRPr>
          </a:p>
        </p:txBody>
      </p:sp>
      <p:sp>
        <p:nvSpPr>
          <p:cNvPr id="10" name="Copyright"/>
          <p:cNvSpPr txBox="1"/>
          <p:nvPr userDrawn="1"/>
        </p:nvSpPr>
        <p:spPr bwMode="black">
          <a:xfrm>
            <a:off x="504001" y="6559834"/>
            <a:ext cx="2269679" cy="92333"/>
          </a:xfrm>
          <a:prstGeom prst="rect">
            <a:avLst/>
          </a:prstGeom>
          <a:noFill/>
        </p:spPr>
        <p:txBody>
          <a:bodyPr wrap="square" lIns="0" tIns="0" rIns="0" bIns="0" rtlCol="0">
            <a:spAutoFit/>
          </a:bodyPr>
          <a:lstStyle/>
          <a:p>
            <a:pPr marL="84121" marR="0" indent="-84121" algn="l" defTabSz="1088558" rtl="0" eaLnBrk="1" fontAlgn="auto" latinLnBrk="0" hangingPunct="1">
              <a:lnSpc>
                <a:spcPct val="100000"/>
              </a:lnSpc>
              <a:spcBef>
                <a:spcPts val="0"/>
              </a:spcBef>
              <a:spcAft>
                <a:spcPts val="0"/>
              </a:spcAft>
              <a:buClr>
                <a:schemeClr val="tx1"/>
              </a:buClr>
              <a:buSzTx/>
              <a:buFont typeface="Arial" pitchFamily="34" charset="0"/>
              <a:buChar char="©"/>
              <a:tabLst/>
              <a:defRPr/>
            </a:pPr>
            <a:r>
              <a:rPr lang="en-US" sz="600" noProof="0" dirty="0">
                <a:solidFill>
                  <a:schemeClr val="tx1"/>
                </a:solidFill>
              </a:rPr>
              <a:t>2017 SAP SE or an SAP affiliate company. All rights reserved.  </a:t>
            </a:r>
            <a:r>
              <a:rPr kumimoji="0" lang="en-US" sz="600" b="0" i="0" u="none" kern="0" baseline="0" dirty="0">
                <a:solidFill>
                  <a:schemeClr val="tx1"/>
                </a:solidFill>
                <a:latin typeface="Arial"/>
                <a:ea typeface="Arial Unicode MS"/>
                <a:cs typeface="Arial Unicode MS" pitchFamily="34" charset="-128"/>
                <a:sym typeface="Arial"/>
              </a:rPr>
              <a:t>ǀ</a:t>
            </a:r>
          </a:p>
        </p:txBody>
      </p:sp>
      <p:sp>
        <p:nvSpPr>
          <p:cNvPr id="3" name="Text Placeholder 2"/>
          <p:cNvSpPr>
            <a:spLocks noGrp="1"/>
          </p:cNvSpPr>
          <p:nvPr userDrawn="1">
            <p:ph type="body" idx="1"/>
          </p:nvPr>
        </p:nvSpPr>
        <p:spPr bwMode="gray">
          <a:xfrm>
            <a:off x="504001" y="1620000"/>
            <a:ext cx="11186476" cy="4230235"/>
          </a:xfrm>
          <a:prstGeom prst="rect">
            <a:avLst/>
          </a:prstGeom>
        </p:spPr>
        <p:txBody>
          <a:bodyPr vert="horz" lIns="0" tIns="0" rIns="0" bIns="0" rtlCol="0">
            <a:noAutofit/>
          </a:bodyPr>
          <a:lstStyle/>
          <a:p>
            <a:pPr lvl="0"/>
            <a:r>
              <a:rPr lang="en-US" noProof="0" dirty="0"/>
              <a:t>First level</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2" name="Title Placeholder 1"/>
          <p:cNvSpPr>
            <a:spLocks noGrp="1"/>
          </p:cNvSpPr>
          <p:nvPr userDrawn="1">
            <p:ph type="title"/>
          </p:nvPr>
        </p:nvSpPr>
        <p:spPr bwMode="gray">
          <a:xfrm>
            <a:off x="504001" y="504000"/>
            <a:ext cx="11186476" cy="369332"/>
          </a:xfrm>
          <a:prstGeom prst="rect">
            <a:avLst/>
          </a:prstGeom>
        </p:spPr>
        <p:txBody>
          <a:bodyPr vert="horz" wrap="square" lIns="0" tIns="0" rIns="0" bIns="0" rtlCol="0" anchor="t" anchorCtr="0">
            <a:spAutoFit/>
          </a:bodyPr>
          <a:lstStyle/>
          <a:p>
            <a:r>
              <a:rPr lang="en-US" noProof="0" dirty="0"/>
              <a:t>Insert page title (sentence case)</a:t>
            </a:r>
          </a:p>
        </p:txBody>
      </p:sp>
      <p:grpSp>
        <p:nvGrpSpPr>
          <p:cNvPr id="4" name="Group 3"/>
          <p:cNvGrpSpPr/>
          <p:nvPr userDrawn="1"/>
        </p:nvGrpSpPr>
        <p:grpSpPr>
          <a:xfrm>
            <a:off x="0" y="0"/>
            <a:ext cx="12196800" cy="251942"/>
            <a:chOff x="0" y="0"/>
            <a:chExt cx="12196800" cy="251942"/>
          </a:xfrm>
        </p:grpSpPr>
        <p:sp>
          <p:nvSpPr>
            <p:cNvPr id="13" name="Rectangle 12"/>
            <p:cNvSpPr/>
            <p:nvPr userDrawn="1"/>
          </p:nvSpPr>
          <p:spPr bwMode="gray">
            <a:xfrm>
              <a:off x="0" y="0"/>
              <a:ext cx="12196800" cy="251942"/>
            </a:xfrm>
            <a:prstGeom prst="rect">
              <a:avLst/>
            </a:prstGeom>
            <a:solidFill>
              <a:srgbClr val="000000"/>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grpSp>
          <p:nvGrpSpPr>
            <p:cNvPr id="14" name="Secondary Motion Band"/>
            <p:cNvGrpSpPr/>
            <p:nvPr userDrawn="1"/>
          </p:nvGrpSpPr>
          <p:grpSpPr>
            <a:xfrm>
              <a:off x="10683752" y="0"/>
              <a:ext cx="1513048" cy="251942"/>
              <a:chOff x="10682127" y="0"/>
              <a:chExt cx="1513048" cy="252000"/>
            </a:xfrm>
          </p:grpSpPr>
          <p:sp>
            <p:nvSpPr>
              <p:cNvPr id="15" name="Rectangle 14"/>
              <p:cNvSpPr/>
              <p:nvPr userDrawn="1"/>
            </p:nvSpPr>
            <p:spPr bwMode="gray">
              <a:xfrm>
                <a:off x="11691175" y="0"/>
                <a:ext cx="504000" cy="252000"/>
              </a:xfrm>
              <a:prstGeom prst="rect">
                <a:avLst/>
              </a:prstGeom>
              <a:solidFill>
                <a:schemeClr val="accent1"/>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9" name="Rectangle 18"/>
              <p:cNvSpPr/>
              <p:nvPr userDrawn="1"/>
            </p:nvSpPr>
            <p:spPr bwMode="gray">
              <a:xfrm>
                <a:off x="11186476" y="0"/>
                <a:ext cx="504000" cy="252000"/>
              </a:xfrm>
              <a:prstGeom prst="rect">
                <a:avLst/>
              </a:prstGeom>
              <a:solidFill>
                <a:schemeClr val="accent1">
                  <a:alpha val="70000"/>
                </a:schemeClr>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0" name="Rectangle 19"/>
              <p:cNvSpPr/>
              <p:nvPr userDrawn="1"/>
            </p:nvSpPr>
            <p:spPr bwMode="gray">
              <a:xfrm>
                <a:off x="10682127" y="0"/>
                <a:ext cx="504000" cy="252000"/>
              </a:xfrm>
              <a:prstGeom prst="rect">
                <a:avLst/>
              </a:prstGeom>
              <a:solidFill>
                <a:schemeClr val="accent1">
                  <a:alpha val="40000"/>
                </a:schemeClr>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grpSp>
      </p:grpSp>
    </p:spTree>
    <p:extLst>
      <p:ext uri="{BB962C8B-B14F-4D97-AF65-F5344CB8AC3E}">
        <p14:creationId xmlns:p14="http://schemas.microsoft.com/office/powerpoint/2010/main" val="3408294523"/>
      </p:ext>
    </p:extLst>
  </p:cSld>
  <p:clrMap bg1="lt1" tx1="dk1" bg2="lt2" tx2="dk2" accent1="accent1" accent2="accent2" accent3="accent3" accent4="accent4" accent5="accent5" accent6="accent6" hlink="hlink" folHlink="folHlink"/>
  <p:sldLayoutIdLst>
    <p:sldLayoutId id="2147483772" r:id="rId1"/>
    <p:sldLayoutId id="2147483776" r:id="rId2"/>
    <p:sldLayoutId id="2147483773" r:id="rId3"/>
    <p:sldLayoutId id="2147483775" r:id="rId4"/>
    <p:sldLayoutId id="2147483741" r:id="rId5"/>
    <p:sldLayoutId id="2147483765" r:id="rId6"/>
    <p:sldLayoutId id="2147483767" r:id="rId7"/>
    <p:sldLayoutId id="2147483743" r:id="rId8"/>
    <p:sldLayoutId id="2147483774" r:id="rId9"/>
    <p:sldLayoutId id="2147483745" r:id="rId10"/>
    <p:sldLayoutId id="2147483760" r:id="rId11"/>
    <p:sldLayoutId id="2147483768" r:id="rId12"/>
    <p:sldLayoutId id="2147483769" r:id="rId13"/>
    <p:sldLayoutId id="2147483770" r:id="rId14"/>
    <p:sldLayoutId id="2147483744" r:id="rId15"/>
    <p:sldLayoutId id="2147483757" r:id="rId16"/>
    <p:sldLayoutId id="2147483748" r:id="rId17"/>
    <p:sldLayoutId id="2147483762" r:id="rId18"/>
    <p:sldLayoutId id="2147483771" r:id="rId19"/>
    <p:sldLayoutId id="2147483763" r:id="rId20"/>
    <p:sldLayoutId id="2147483751" r:id="rId21"/>
    <p:sldLayoutId id="2147483753" r:id="rId22"/>
    <p:sldLayoutId id="2147483756" r:id="rId23"/>
    <p:sldLayoutId id="2147483740" r:id="rId24"/>
    <p:sldLayoutId id="2147483754" r:id="rId25"/>
    <p:sldLayoutId id="2147483755" r:id="rId26"/>
  </p:sldLayoutIdLst>
  <p:hf hdr="0" ftr="0" dt="0"/>
  <p:txStyles>
    <p:titleStyle>
      <a:lvl1pPr algn="l" defTabSz="1088558" rtl="0" eaLnBrk="1" latinLnBrk="0" hangingPunct="1">
        <a:spcBef>
          <a:spcPct val="0"/>
        </a:spcBef>
        <a:buNone/>
        <a:defRPr sz="2400" b="1" kern="1200" baseline="0">
          <a:solidFill>
            <a:schemeClr val="tx1"/>
          </a:solidFill>
          <a:latin typeface="+mj-lt"/>
          <a:ea typeface="+mj-ea"/>
          <a:cs typeface="+mj-cs"/>
        </a:defRPr>
      </a:lvl1pPr>
    </p:titleStyle>
    <p:body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de-DE"/>
      </a:defPPr>
      <a:lvl1pPr marL="0" algn="l" defTabSz="1088558" rtl="0" eaLnBrk="1" latinLnBrk="0" hangingPunct="1">
        <a:defRPr sz="2100" kern="1200">
          <a:solidFill>
            <a:schemeClr val="tx1"/>
          </a:solidFill>
          <a:latin typeface="+mn-lt"/>
          <a:ea typeface="+mn-ea"/>
          <a:cs typeface="+mn-cs"/>
        </a:defRPr>
      </a:lvl1pPr>
      <a:lvl2pPr marL="544279" algn="l" defTabSz="1088558" rtl="0" eaLnBrk="1" latinLnBrk="0" hangingPunct="1">
        <a:defRPr sz="2100" kern="1200">
          <a:solidFill>
            <a:schemeClr val="tx1"/>
          </a:solidFill>
          <a:latin typeface="+mn-lt"/>
          <a:ea typeface="+mn-ea"/>
          <a:cs typeface="+mn-cs"/>
        </a:defRPr>
      </a:lvl2pPr>
      <a:lvl3pPr marL="1088558" algn="l" defTabSz="1088558" rtl="0" eaLnBrk="1" latinLnBrk="0" hangingPunct="1">
        <a:defRPr sz="2100" kern="1200">
          <a:solidFill>
            <a:schemeClr val="tx1"/>
          </a:solidFill>
          <a:latin typeface="+mn-lt"/>
          <a:ea typeface="+mn-ea"/>
          <a:cs typeface="+mn-cs"/>
        </a:defRPr>
      </a:lvl3pPr>
      <a:lvl4pPr marL="1632837" algn="l" defTabSz="1088558" rtl="0" eaLnBrk="1" latinLnBrk="0" hangingPunct="1">
        <a:defRPr sz="2100" kern="1200">
          <a:solidFill>
            <a:schemeClr val="tx1"/>
          </a:solidFill>
          <a:latin typeface="+mn-lt"/>
          <a:ea typeface="+mn-ea"/>
          <a:cs typeface="+mn-cs"/>
        </a:defRPr>
      </a:lvl4pPr>
      <a:lvl5pPr marL="2177116" algn="l" defTabSz="1088558" rtl="0" eaLnBrk="1" latinLnBrk="0" hangingPunct="1">
        <a:defRPr sz="2100" kern="1200">
          <a:solidFill>
            <a:schemeClr val="tx1"/>
          </a:solidFill>
          <a:latin typeface="+mn-lt"/>
          <a:ea typeface="+mn-ea"/>
          <a:cs typeface="+mn-cs"/>
        </a:defRPr>
      </a:lvl5pPr>
      <a:lvl6pPr marL="2721396" algn="l" defTabSz="1088558" rtl="0" eaLnBrk="1" latinLnBrk="0" hangingPunct="1">
        <a:defRPr sz="2100" kern="1200">
          <a:solidFill>
            <a:schemeClr val="tx1"/>
          </a:solidFill>
          <a:latin typeface="+mn-lt"/>
          <a:ea typeface="+mn-ea"/>
          <a:cs typeface="+mn-cs"/>
        </a:defRPr>
      </a:lvl6pPr>
      <a:lvl7pPr marL="3265675" algn="l" defTabSz="1088558" rtl="0" eaLnBrk="1" latinLnBrk="0" hangingPunct="1">
        <a:defRPr sz="2100" kern="1200">
          <a:solidFill>
            <a:schemeClr val="tx1"/>
          </a:solidFill>
          <a:latin typeface="+mn-lt"/>
          <a:ea typeface="+mn-ea"/>
          <a:cs typeface="+mn-cs"/>
        </a:defRPr>
      </a:lvl7pPr>
      <a:lvl8pPr marL="3809954" algn="l" defTabSz="1088558" rtl="0" eaLnBrk="1" latinLnBrk="0" hangingPunct="1">
        <a:defRPr sz="2100" kern="1200">
          <a:solidFill>
            <a:schemeClr val="tx1"/>
          </a:solidFill>
          <a:latin typeface="+mn-lt"/>
          <a:ea typeface="+mn-ea"/>
          <a:cs typeface="+mn-cs"/>
        </a:defRPr>
      </a:lvl8pPr>
      <a:lvl9pPr marL="4354233" algn="l" defTabSz="1088558" rtl="0" eaLnBrk="1" latinLnBrk="0" hangingPunct="1">
        <a:defRPr sz="21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5.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hyperlink" Target="https://hub.docker.com/" TargetMode="External"/><Relationship Id="rId2" Type="http://schemas.openxmlformats.org/officeDocument/2006/relationships/notesSlide" Target="../notesSlides/notesSlide11.xml"/><Relationship Id="rId1" Type="http://schemas.openxmlformats.org/officeDocument/2006/relationships/slideLayout" Target="../slideLayouts/slideLayout10.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hyperlink" Target="https://docker.wdf.sap.corp/" TargetMode="Externa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7" Type="http://schemas.openxmlformats.org/officeDocument/2006/relationships/image" Target="../media/image3.wmf"/><Relationship Id="rId2" Type="http://schemas.openxmlformats.org/officeDocument/2006/relationships/slideLayout" Target="../slideLayouts/slideLayout9.xml"/><Relationship Id="rId1" Type="http://schemas.openxmlformats.org/officeDocument/2006/relationships/vmlDrawing" Target="../drawings/vmlDrawing1.vml"/><Relationship Id="rId6" Type="http://schemas.openxmlformats.org/officeDocument/2006/relationships/oleObject" Target="../embeddings/oleObject1.bin"/><Relationship Id="rId5" Type="http://schemas.openxmlformats.org/officeDocument/2006/relationships/hyperlink" Target="cellAnimation.mp4" TargetMode="External"/><Relationship Id="rId4" Type="http://schemas.openxmlformats.org/officeDocument/2006/relationships/hyperlink" Target="https://www.youtube.com/watch?v=ULP5qZMBYt4"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9.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 Placeholder 16"/>
          <p:cNvSpPr>
            <a:spLocks noGrp="1"/>
          </p:cNvSpPr>
          <p:nvPr>
            <p:ph type="body" sz="quarter" idx="14"/>
          </p:nvPr>
        </p:nvSpPr>
        <p:spPr/>
        <p:txBody>
          <a:bodyPr anchor="ctr"/>
          <a:lstStyle/>
          <a:p>
            <a:r>
              <a:rPr lang="en-US" dirty="0"/>
              <a:t>Docker </a:t>
            </a:r>
            <a:r>
              <a:rPr lang="en-US" dirty="0">
                <a:solidFill>
                  <a:schemeClr val="accent1"/>
                </a:solidFill>
              </a:rPr>
              <a:t>Images</a:t>
            </a:r>
          </a:p>
        </p:txBody>
      </p:sp>
      <p:pic>
        <p:nvPicPr>
          <p:cNvPr id="5" name="Picture Placeholder 4"/>
          <p:cNvPicPr>
            <a:picLocks noGrp="1" noChangeAspect="1"/>
          </p:cNvPicPr>
          <p:nvPr>
            <p:ph type="pic" sz="quarter" idx="16"/>
          </p:nvPr>
        </p:nvPicPr>
        <p:blipFill>
          <a:blip r:embed="rId3"/>
          <a:srcRect t="16" b="16"/>
          <a:stretch>
            <a:fillRect/>
          </a:stretch>
        </p:blipFill>
        <p:spPr/>
      </p:pic>
    </p:spTree>
    <p:extLst>
      <p:ext uri="{BB962C8B-B14F-4D97-AF65-F5344CB8AC3E}">
        <p14:creationId xmlns:p14="http://schemas.microsoft.com/office/powerpoint/2010/main" val="17867480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Docker login credentials</a:t>
            </a:r>
          </a:p>
        </p:txBody>
      </p:sp>
      <p:sp>
        <p:nvSpPr>
          <p:cNvPr id="4" name="Flowchart: Magnetic Disk 3"/>
          <p:cNvSpPr/>
          <p:nvPr/>
        </p:nvSpPr>
        <p:spPr bwMode="gray">
          <a:xfrm>
            <a:off x="772758" y="1927317"/>
            <a:ext cx="2661557" cy="1665515"/>
          </a:xfrm>
          <a:prstGeom prst="flowChartMagneticDisk">
            <a:avLst/>
          </a:prstGeom>
          <a:solidFill>
            <a:schemeClr val="accent1"/>
          </a:solidFill>
          <a:ln w="6350" algn="ctr">
            <a:solidFill>
              <a:schemeClr val="accent1">
                <a:lumMod val="20000"/>
                <a:lumOff val="80000"/>
              </a:schemeClr>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2000" b="1" i="0" u="none" strike="noStrike" kern="0" cap="none" spc="0" normalizeH="0" baseline="0" noProof="0" dirty="0">
                <a:ln>
                  <a:noFill/>
                </a:ln>
                <a:effectLst/>
                <a:uLnTx/>
                <a:uFillTx/>
                <a:ea typeface="Arial Unicode MS" pitchFamily="34" charset="-128"/>
                <a:cs typeface="Arial Unicode MS" pitchFamily="34" charset="-128"/>
              </a:rPr>
              <a:t>Private Registry</a:t>
            </a:r>
          </a:p>
        </p:txBody>
      </p:sp>
      <p:cxnSp>
        <p:nvCxnSpPr>
          <p:cNvPr id="16" name="Straight Arrow Connector 15"/>
          <p:cNvCxnSpPr>
            <a:cxnSpLocks/>
            <a:endCxn id="36" idx="1"/>
          </p:cNvCxnSpPr>
          <p:nvPr/>
        </p:nvCxnSpPr>
        <p:spPr>
          <a:xfrm>
            <a:off x="3434315" y="2760076"/>
            <a:ext cx="1903746" cy="22339"/>
          </a:xfrm>
          <a:prstGeom prst="straightConnector1">
            <a:avLst/>
          </a:prstGeom>
          <a:ln w="57150">
            <a:solidFill>
              <a:schemeClr val="accent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p:cNvSpPr/>
          <p:nvPr/>
        </p:nvSpPr>
        <p:spPr bwMode="gray">
          <a:xfrm>
            <a:off x="8244097" y="3889271"/>
            <a:ext cx="3448304" cy="1261311"/>
          </a:xfrm>
          <a:prstGeom prst="roundRect">
            <a:avLst/>
          </a:prstGeom>
          <a:solidFill>
            <a:schemeClr val="bg2"/>
          </a:solidFill>
          <a:ln w="28575">
            <a:prstDash val="sysDash"/>
            <a:headEnd/>
            <a:tailEnd/>
          </a:ln>
        </p:spPr>
        <p:style>
          <a:lnRef idx="2">
            <a:schemeClr val="accent2"/>
          </a:lnRef>
          <a:fillRef idx="1">
            <a:schemeClr val="lt1"/>
          </a:fillRef>
          <a:effectRef idx="0">
            <a:schemeClr val="accent2"/>
          </a:effectRef>
          <a:fontRef idx="minor">
            <a:schemeClr val="dk1"/>
          </a:fontRef>
        </p:style>
        <p:txBody>
          <a:bodyPr lIns="90000" tIns="72000" rIns="90000" bIns="72000" rtlCol="0" anchor="ctr"/>
          <a:lstStyle/>
          <a:p>
            <a:pPr marR="0" defTabSz="914400" eaLnBrk="1" fontAlgn="base" latinLnBrk="0" hangingPunct="1">
              <a:lnSpc>
                <a:spcPct val="100000"/>
              </a:lnSpc>
              <a:spcBef>
                <a:spcPct val="50000"/>
              </a:spcBef>
              <a:spcAft>
                <a:spcPct val="0"/>
              </a:spcAft>
              <a:buClr>
                <a:srgbClr val="F0AB00"/>
              </a:buClr>
              <a:buSzPct val="80000"/>
              <a:tabLst/>
            </a:pPr>
            <a:r>
              <a:rPr lang="en-US" sz="1800" kern="0" dirty="0">
                <a:ea typeface="Arial Unicode MS" pitchFamily="34" charset="-128"/>
                <a:cs typeface="Arial Unicode MS" pitchFamily="34" charset="-128"/>
              </a:rPr>
              <a:t>docker login &lt;registry </a:t>
            </a:r>
            <a:r>
              <a:rPr lang="en-US" sz="1800" kern="0" dirty="0" err="1">
                <a:ea typeface="Arial Unicode MS" pitchFamily="34" charset="-128"/>
                <a:cs typeface="Arial Unicode MS" pitchFamily="34" charset="-128"/>
              </a:rPr>
              <a:t>url</a:t>
            </a:r>
            <a:r>
              <a:rPr lang="en-US" sz="1800" kern="0" dirty="0">
                <a:ea typeface="Arial Unicode MS" pitchFamily="34" charset="-128"/>
                <a:cs typeface="Arial Unicode MS" pitchFamily="34" charset="-128"/>
              </a:rPr>
              <a:t>&gt; </a:t>
            </a:r>
          </a:p>
          <a:p>
            <a:pPr marR="0" defTabSz="914400" eaLnBrk="1" fontAlgn="base" latinLnBrk="0" hangingPunct="1">
              <a:lnSpc>
                <a:spcPct val="100000"/>
              </a:lnSpc>
              <a:spcBef>
                <a:spcPts val="600"/>
              </a:spcBef>
              <a:spcAft>
                <a:spcPct val="0"/>
              </a:spcAft>
              <a:buClr>
                <a:srgbClr val="F0AB00"/>
              </a:buClr>
              <a:buSzPct val="80000"/>
              <a:tabLst/>
            </a:pPr>
            <a:r>
              <a:rPr lang="en-US" sz="1800" kern="0" dirty="0">
                <a:ea typeface="Arial Unicode MS" pitchFamily="34" charset="-128"/>
                <a:cs typeface="Arial Unicode MS" pitchFamily="34" charset="-128"/>
              </a:rPr>
              <a:t>-u &lt;username&gt;</a:t>
            </a:r>
          </a:p>
          <a:p>
            <a:pPr marR="0" defTabSz="914400" eaLnBrk="1" fontAlgn="base" latinLnBrk="0" hangingPunct="1">
              <a:lnSpc>
                <a:spcPct val="100000"/>
              </a:lnSpc>
              <a:spcBef>
                <a:spcPts val="600"/>
              </a:spcBef>
              <a:spcAft>
                <a:spcPct val="0"/>
              </a:spcAft>
              <a:buClr>
                <a:srgbClr val="F0AB00"/>
              </a:buClr>
              <a:buSzPct val="80000"/>
              <a:tabLst/>
            </a:pPr>
            <a:r>
              <a:rPr lang="en-US" sz="1800" kern="0" dirty="0">
                <a:ea typeface="Arial Unicode MS" pitchFamily="34" charset="-128"/>
                <a:cs typeface="Arial Unicode MS" pitchFamily="34" charset="-128"/>
              </a:rPr>
              <a:t>-p &lt;password&gt;</a:t>
            </a: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pic>
        <p:nvPicPr>
          <p:cNvPr id="29" name="Picture 28"/>
          <p:cNvPicPr>
            <a:picLocks noChangeAspect="1"/>
          </p:cNvPicPr>
          <p:nvPr/>
        </p:nvPicPr>
        <p:blipFill>
          <a:blip r:embed="rId3"/>
          <a:stretch>
            <a:fillRect/>
          </a:stretch>
        </p:blipFill>
        <p:spPr>
          <a:xfrm rot="4927815" flipH="1">
            <a:off x="10396613" y="4160567"/>
            <a:ext cx="1378156" cy="1378156"/>
          </a:xfrm>
          <a:prstGeom prst="rect">
            <a:avLst/>
          </a:prstGeom>
        </p:spPr>
      </p:pic>
      <p:sp>
        <p:nvSpPr>
          <p:cNvPr id="36" name="Rectangle 35"/>
          <p:cNvSpPr/>
          <p:nvPr/>
        </p:nvSpPr>
        <p:spPr bwMode="gray">
          <a:xfrm>
            <a:off x="5338061" y="2135830"/>
            <a:ext cx="2414107" cy="1293169"/>
          </a:xfrm>
          <a:prstGeom prst="rect">
            <a:avLst/>
          </a:prstGeom>
          <a:solidFill>
            <a:schemeClr val="accent3">
              <a:lumMod val="50000"/>
            </a:schemeClr>
          </a:solidFill>
          <a:ln w="6350" algn="ctr">
            <a:solidFill>
              <a:schemeClr val="tx1"/>
            </a:solidFill>
            <a:miter lim="800000"/>
            <a:headEnd/>
            <a:tailEnd/>
          </a:ln>
        </p:spPr>
        <p:txBody>
          <a:bodyPr vert="horz" lIns="90000" tIns="72000" rIns="90000" bIns="72000" rtlCol="0" anchor="ctr"/>
          <a:lstStyle/>
          <a:p>
            <a:pPr algn="ctr" defTabSz="914400" fontAlgn="base">
              <a:spcBef>
                <a:spcPct val="50000"/>
              </a:spcBef>
              <a:spcAft>
                <a:spcPct val="0"/>
              </a:spcAft>
              <a:buClr>
                <a:srgbClr val="F0AB00"/>
              </a:buClr>
              <a:buSzPct val="80000"/>
            </a:pPr>
            <a:r>
              <a:rPr lang="en-US" sz="1600" kern="0">
                <a:solidFill>
                  <a:schemeClr val="bg1"/>
                </a:solidFill>
                <a:latin typeface="Arial"/>
                <a:ea typeface="Arial Unicode MS" pitchFamily="34" charset="-128"/>
              </a:rPr>
              <a:t>dockerd</a:t>
            </a:r>
            <a:endParaRPr lang="en-US" sz="1600" kern="0" dirty="0">
              <a:solidFill>
                <a:schemeClr val="bg1"/>
              </a:solidFill>
              <a:latin typeface="Arial"/>
              <a:ea typeface="Arial Unicode MS" pitchFamily="34" charset="-128"/>
            </a:endParaRPr>
          </a:p>
        </p:txBody>
      </p:sp>
      <p:pic>
        <p:nvPicPr>
          <p:cNvPr id="11" name="Picture 10">
            <a:extLst>
              <a:ext uri="{FF2B5EF4-FFF2-40B4-BE49-F238E27FC236}">
                <a16:creationId xmlns:a16="http://schemas.microsoft.com/office/drawing/2014/main" id="{8687B53D-D62B-41B5-9DDD-8963C6188C03}"/>
              </a:ext>
            </a:extLst>
          </p:cNvPr>
          <p:cNvPicPr>
            <a:picLocks noChangeAspect="1"/>
          </p:cNvPicPr>
          <p:nvPr/>
        </p:nvPicPr>
        <p:blipFill>
          <a:blip r:embed="rId4"/>
          <a:stretch>
            <a:fillRect/>
          </a:stretch>
        </p:blipFill>
        <p:spPr>
          <a:xfrm>
            <a:off x="3136565" y="2705828"/>
            <a:ext cx="1774008" cy="1774008"/>
          </a:xfrm>
          <a:prstGeom prst="rect">
            <a:avLst/>
          </a:prstGeom>
        </p:spPr>
      </p:pic>
      <p:sp>
        <p:nvSpPr>
          <p:cNvPr id="2" name="Rectangle 1">
            <a:extLst>
              <a:ext uri="{FF2B5EF4-FFF2-40B4-BE49-F238E27FC236}">
                <a16:creationId xmlns:a16="http://schemas.microsoft.com/office/drawing/2014/main" id="{25F2868B-D6D2-4C76-B481-6486923ADA06}"/>
              </a:ext>
            </a:extLst>
          </p:cNvPr>
          <p:cNvSpPr/>
          <p:nvPr/>
        </p:nvSpPr>
        <p:spPr bwMode="gray">
          <a:xfrm>
            <a:off x="907136" y="4406148"/>
            <a:ext cx="2392799" cy="886995"/>
          </a:xfrm>
          <a:prstGeom prst="rect">
            <a:avLst/>
          </a:prstGeom>
          <a:solidFill>
            <a:schemeClr val="accent1"/>
          </a:solidFill>
          <a:ln w="6350" algn="ctr">
            <a:solidFill>
              <a:schemeClr val="accent1">
                <a:lumMod val="20000"/>
                <a:lumOff val="80000"/>
              </a:schemeClr>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800" b="0" i="0" u="none" strike="noStrike" kern="0" cap="none" spc="0" normalizeH="0" baseline="0" noProof="0" dirty="0">
                <a:ln>
                  <a:noFill/>
                </a:ln>
                <a:effectLst/>
                <a:uLnTx/>
                <a:uFillTx/>
                <a:ea typeface="Arial Unicode MS" pitchFamily="34" charset="-128"/>
                <a:cs typeface="Arial Unicode MS" pitchFamily="34" charset="-128"/>
              </a:rPr>
              <a:t>User Management</a:t>
            </a:r>
          </a:p>
        </p:txBody>
      </p:sp>
      <p:cxnSp>
        <p:nvCxnSpPr>
          <p:cNvPr id="6" name="Connector: Elbow 5">
            <a:extLst>
              <a:ext uri="{FF2B5EF4-FFF2-40B4-BE49-F238E27FC236}">
                <a16:creationId xmlns:a16="http://schemas.microsoft.com/office/drawing/2014/main" id="{288D0C73-804E-414D-BC04-D6E95E9221F5}"/>
              </a:ext>
            </a:extLst>
          </p:cNvPr>
          <p:cNvCxnSpPr>
            <a:stCxn id="2" idx="3"/>
            <a:endCxn id="11" idx="2"/>
          </p:cNvCxnSpPr>
          <p:nvPr/>
        </p:nvCxnSpPr>
        <p:spPr>
          <a:xfrm flipV="1">
            <a:off x="3299935" y="4479836"/>
            <a:ext cx="723634" cy="369810"/>
          </a:xfrm>
          <a:prstGeom prst="bentConnector2">
            <a:avLst/>
          </a:prstGeom>
          <a:ln w="57150">
            <a:solidFill>
              <a:schemeClr val="accent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10" name="Graphic 9" descr="Document">
            <a:extLst>
              <a:ext uri="{FF2B5EF4-FFF2-40B4-BE49-F238E27FC236}">
                <a16:creationId xmlns:a16="http://schemas.microsoft.com/office/drawing/2014/main" id="{6186E8BD-E751-4DAD-9E48-80FF3D8B0E3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66796" y="4077990"/>
            <a:ext cx="914400" cy="914400"/>
          </a:xfrm>
          <a:prstGeom prst="rect">
            <a:avLst/>
          </a:prstGeom>
        </p:spPr>
      </p:pic>
      <p:sp>
        <p:nvSpPr>
          <p:cNvPr id="12" name="TextBox 11">
            <a:extLst>
              <a:ext uri="{FF2B5EF4-FFF2-40B4-BE49-F238E27FC236}">
                <a16:creationId xmlns:a16="http://schemas.microsoft.com/office/drawing/2014/main" id="{CDAF12C8-7ECC-46AC-A508-C52FC8A5C963}"/>
              </a:ext>
            </a:extLst>
          </p:cNvPr>
          <p:cNvSpPr txBox="1"/>
          <p:nvPr/>
        </p:nvSpPr>
        <p:spPr>
          <a:xfrm>
            <a:off x="5471556" y="4992390"/>
            <a:ext cx="1304880" cy="276999"/>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800" kern="0" dirty="0" err="1">
                <a:solidFill>
                  <a:schemeClr val="accent6">
                    <a:lumMod val="50000"/>
                  </a:schemeClr>
                </a:solidFill>
                <a:ea typeface="Arial Unicode MS" pitchFamily="34" charset="-128"/>
                <a:cs typeface="Arial Unicode MS" pitchFamily="34" charset="-128"/>
              </a:rPr>
              <a:t>config.json</a:t>
            </a:r>
            <a:endParaRPr lang="en-US" sz="1800" kern="0" dirty="0">
              <a:solidFill>
                <a:schemeClr val="accent6">
                  <a:lumMod val="50000"/>
                </a:schemeClr>
              </a:solidFill>
              <a:ea typeface="Arial Unicode MS" pitchFamily="34" charset="-128"/>
              <a:cs typeface="Arial Unicode MS" pitchFamily="34" charset="-128"/>
            </a:endParaRPr>
          </a:p>
        </p:txBody>
      </p:sp>
      <p:cxnSp>
        <p:nvCxnSpPr>
          <p:cNvPr id="19" name="Straight Arrow Connector 18">
            <a:extLst>
              <a:ext uri="{FF2B5EF4-FFF2-40B4-BE49-F238E27FC236}">
                <a16:creationId xmlns:a16="http://schemas.microsoft.com/office/drawing/2014/main" id="{13F24729-9B15-43FE-A91E-794CF2F681AE}"/>
              </a:ext>
            </a:extLst>
          </p:cNvPr>
          <p:cNvCxnSpPr>
            <a:cxnSpLocks/>
            <a:stCxn id="10" idx="0"/>
          </p:cNvCxnSpPr>
          <p:nvPr/>
        </p:nvCxnSpPr>
        <p:spPr>
          <a:xfrm flipV="1">
            <a:off x="6123996" y="3429000"/>
            <a:ext cx="0" cy="648990"/>
          </a:xfrm>
          <a:prstGeom prst="straightConnector1">
            <a:avLst/>
          </a:prstGeom>
          <a:ln w="57150">
            <a:solidFill>
              <a:schemeClr val="accent6">
                <a:lumMod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22" name="Graphic 21" descr="Laptop">
            <a:extLst>
              <a:ext uri="{FF2B5EF4-FFF2-40B4-BE49-F238E27FC236}">
                <a16:creationId xmlns:a16="http://schemas.microsoft.com/office/drawing/2014/main" id="{4706E33B-D950-4CFE-AED0-70E8D0ADABC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219829" y="2535845"/>
            <a:ext cx="1542145" cy="1542145"/>
          </a:xfrm>
          <a:prstGeom prst="rect">
            <a:avLst/>
          </a:prstGeom>
        </p:spPr>
      </p:pic>
      <p:sp>
        <p:nvSpPr>
          <p:cNvPr id="23" name="Arrow: Chevron 22">
            <a:extLst>
              <a:ext uri="{FF2B5EF4-FFF2-40B4-BE49-F238E27FC236}">
                <a16:creationId xmlns:a16="http://schemas.microsoft.com/office/drawing/2014/main" id="{21A6C290-3016-47F6-A96A-336589ACAF5F}"/>
              </a:ext>
            </a:extLst>
          </p:cNvPr>
          <p:cNvSpPr/>
          <p:nvPr/>
        </p:nvSpPr>
        <p:spPr bwMode="gray">
          <a:xfrm rot="10800000">
            <a:off x="6776436" y="4313441"/>
            <a:ext cx="1242096" cy="443498"/>
          </a:xfrm>
          <a:prstGeom prst="chevron">
            <a:avLst/>
          </a:prstGeom>
          <a:solidFill>
            <a:schemeClr val="tx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41298375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704EC08-AFC7-4D18-AC9A-F3343F45EF2A}"/>
              </a:ext>
            </a:extLst>
          </p:cNvPr>
          <p:cNvSpPr>
            <a:spLocks noGrp="1"/>
          </p:cNvSpPr>
          <p:nvPr>
            <p:ph type="body" sz="quarter" idx="10"/>
          </p:nvPr>
        </p:nvSpPr>
        <p:spPr/>
        <p:txBody>
          <a:bodyPr/>
          <a:lstStyle/>
          <a:p>
            <a:r>
              <a:rPr lang="en-US" dirty="0">
                <a:hlinkClick r:id="rId3"/>
              </a:rPr>
              <a:t>Docker Hub</a:t>
            </a:r>
            <a:endParaRPr lang="en-US" dirty="0"/>
          </a:p>
          <a:p>
            <a:endParaRPr lang="en-US" dirty="0"/>
          </a:p>
        </p:txBody>
      </p:sp>
      <p:sp>
        <p:nvSpPr>
          <p:cNvPr id="3" name="Text Placeholder 2">
            <a:extLst>
              <a:ext uri="{FF2B5EF4-FFF2-40B4-BE49-F238E27FC236}">
                <a16:creationId xmlns:a16="http://schemas.microsoft.com/office/drawing/2014/main" id="{166921B3-EF71-4E02-AB72-2F9FB0E76D4B}"/>
              </a:ext>
            </a:extLst>
          </p:cNvPr>
          <p:cNvSpPr>
            <a:spLocks noGrp="1"/>
          </p:cNvSpPr>
          <p:nvPr>
            <p:ph type="body" sz="quarter" idx="11"/>
          </p:nvPr>
        </p:nvSpPr>
        <p:spPr/>
        <p:txBody>
          <a:bodyPr/>
          <a:lstStyle/>
          <a:p>
            <a:r>
              <a:rPr lang="en-US" dirty="0">
                <a:hlinkClick r:id="rId4"/>
              </a:rPr>
              <a:t>JFrog Artifactory</a:t>
            </a:r>
            <a:endParaRPr lang="en-US" dirty="0"/>
          </a:p>
        </p:txBody>
      </p:sp>
      <p:sp>
        <p:nvSpPr>
          <p:cNvPr id="4" name="Title 3">
            <a:extLst>
              <a:ext uri="{FF2B5EF4-FFF2-40B4-BE49-F238E27FC236}">
                <a16:creationId xmlns:a16="http://schemas.microsoft.com/office/drawing/2014/main" id="{A84BDB2E-39DF-4756-92FA-1F28834FBDBB}"/>
              </a:ext>
            </a:extLst>
          </p:cNvPr>
          <p:cNvSpPr>
            <a:spLocks noGrp="1"/>
          </p:cNvSpPr>
          <p:nvPr>
            <p:ph type="title"/>
          </p:nvPr>
        </p:nvSpPr>
        <p:spPr/>
        <p:txBody>
          <a:bodyPr/>
          <a:lstStyle/>
          <a:p>
            <a:r>
              <a:rPr lang="en-US" dirty="0"/>
              <a:t>Registries for images</a:t>
            </a:r>
          </a:p>
        </p:txBody>
      </p:sp>
      <p:pic>
        <p:nvPicPr>
          <p:cNvPr id="5" name="Picture 4">
            <a:extLst>
              <a:ext uri="{FF2B5EF4-FFF2-40B4-BE49-F238E27FC236}">
                <a16:creationId xmlns:a16="http://schemas.microsoft.com/office/drawing/2014/main" id="{D9249236-3754-4D21-806B-FDC6E2E942BD}"/>
              </a:ext>
            </a:extLst>
          </p:cNvPr>
          <p:cNvPicPr>
            <a:picLocks noChangeAspect="1"/>
          </p:cNvPicPr>
          <p:nvPr/>
        </p:nvPicPr>
        <p:blipFill>
          <a:blip r:embed="rId5"/>
          <a:stretch>
            <a:fillRect/>
          </a:stretch>
        </p:blipFill>
        <p:spPr>
          <a:xfrm>
            <a:off x="708640" y="2217755"/>
            <a:ext cx="4586374" cy="3277367"/>
          </a:xfrm>
          <a:prstGeom prst="rect">
            <a:avLst/>
          </a:prstGeom>
        </p:spPr>
      </p:pic>
      <p:pic>
        <p:nvPicPr>
          <p:cNvPr id="6" name="Picture 5">
            <a:extLst>
              <a:ext uri="{FF2B5EF4-FFF2-40B4-BE49-F238E27FC236}">
                <a16:creationId xmlns:a16="http://schemas.microsoft.com/office/drawing/2014/main" id="{3F11DC76-4D9B-46B1-988C-6FA608C8F257}"/>
              </a:ext>
            </a:extLst>
          </p:cNvPr>
          <p:cNvPicPr>
            <a:picLocks noChangeAspect="1"/>
          </p:cNvPicPr>
          <p:nvPr/>
        </p:nvPicPr>
        <p:blipFill>
          <a:blip r:embed="rId6"/>
          <a:stretch>
            <a:fillRect/>
          </a:stretch>
        </p:blipFill>
        <p:spPr>
          <a:xfrm>
            <a:off x="6430795" y="2218854"/>
            <a:ext cx="5259682" cy="3276268"/>
          </a:xfrm>
          <a:prstGeom prst="rect">
            <a:avLst/>
          </a:prstGeom>
        </p:spPr>
      </p:pic>
    </p:spTree>
    <p:extLst>
      <p:ext uri="{BB962C8B-B14F-4D97-AF65-F5344CB8AC3E}">
        <p14:creationId xmlns:p14="http://schemas.microsoft.com/office/powerpoint/2010/main" val="24362381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73DFC8A-D39C-4395-A874-03C42AE64146}"/>
              </a:ext>
            </a:extLst>
          </p:cNvPr>
          <p:cNvSpPr>
            <a:spLocks noGrp="1"/>
          </p:cNvSpPr>
          <p:nvPr>
            <p:ph type="title"/>
          </p:nvPr>
        </p:nvSpPr>
        <p:spPr/>
        <p:txBody>
          <a:bodyPr/>
          <a:lstStyle/>
          <a:p>
            <a:r>
              <a:rPr lang="en-US" dirty="0"/>
              <a:t>Image names &amp; tags</a:t>
            </a:r>
          </a:p>
        </p:txBody>
      </p:sp>
      <p:sp>
        <p:nvSpPr>
          <p:cNvPr id="4" name="Rectangle: Rounded Corners 3">
            <a:extLst>
              <a:ext uri="{FF2B5EF4-FFF2-40B4-BE49-F238E27FC236}">
                <a16:creationId xmlns:a16="http://schemas.microsoft.com/office/drawing/2014/main" id="{069317E0-1935-457B-9BE2-13D2F434C611}"/>
              </a:ext>
            </a:extLst>
          </p:cNvPr>
          <p:cNvSpPr/>
          <p:nvPr/>
        </p:nvSpPr>
        <p:spPr bwMode="gray">
          <a:xfrm>
            <a:off x="1577888" y="1336602"/>
            <a:ext cx="9077099" cy="1449128"/>
          </a:xfrm>
          <a:prstGeom prst="roundRect">
            <a:avLst>
              <a:gd name="adj" fmla="val 8296"/>
            </a:avLst>
          </a:prstGeom>
          <a:pattFill prst="narHorz">
            <a:fgClr>
              <a:schemeClr val="tx1"/>
            </a:fgClr>
            <a:bgClr>
              <a:srgbClr val="112806"/>
            </a:bgClr>
          </a:pattFill>
          <a:ln w="6350" algn="ctr">
            <a:noFill/>
            <a:miter lim="800000"/>
            <a:headEnd/>
            <a:tailEnd/>
          </a:ln>
        </p:spPr>
        <p:txBody>
          <a:bodyPr lIns="90000" tIns="72000" rIns="90000" bIns="72000" rtlCol="0" anchor="t"/>
          <a:lstStyle/>
          <a:p>
            <a:pPr defTabSz="914400" fontAlgn="base">
              <a:spcAft>
                <a:spcPct val="0"/>
              </a:spcAft>
              <a:buClr>
                <a:srgbClr val="F0AB00"/>
              </a:buClr>
              <a:buSzPct val="80000"/>
            </a:pPr>
            <a:r>
              <a:rPr lang="en-US" sz="1400" b="1" kern="0" dirty="0">
                <a:solidFill>
                  <a:schemeClr val="bg1"/>
                </a:solidFill>
                <a:latin typeface="Courier New" panose="02070309020205020404" pitchFamily="49" charset="0"/>
                <a:ea typeface="Arial Unicode MS" pitchFamily="34" charset="-128"/>
                <a:cs typeface="Courier New" panose="02070309020205020404" pitchFamily="49" charset="0"/>
              </a:rPr>
              <a:t>$  docker images</a:t>
            </a:r>
          </a:p>
          <a:p>
            <a:pPr defTabSz="914400" fontAlgn="base">
              <a:spcAft>
                <a:spcPct val="0"/>
              </a:spcAft>
              <a:buClr>
                <a:srgbClr val="F0AB00"/>
              </a:buClr>
              <a:buSzPct val="80000"/>
            </a:pPr>
            <a:endParaRPr lang="en-US" sz="1400" b="1" kern="0" dirty="0">
              <a:solidFill>
                <a:schemeClr val="bg1"/>
              </a:solidFill>
              <a:latin typeface="Courier New" panose="02070309020205020404" pitchFamily="49" charset="0"/>
              <a:ea typeface="Arial Unicode MS" pitchFamily="34" charset="-128"/>
              <a:cs typeface="Courier New" panose="02070309020205020404" pitchFamily="49" charset="0"/>
            </a:endParaRPr>
          </a:p>
          <a:p>
            <a:pPr defTabSz="914400" fontAlgn="base">
              <a:spcAft>
                <a:spcPct val="0"/>
              </a:spcAft>
              <a:buClr>
                <a:srgbClr val="F0AB00"/>
              </a:buClr>
              <a:buSzPct val="80000"/>
            </a:pPr>
            <a:r>
              <a:rPr lang="en-US" sz="1400" b="1" kern="0" dirty="0">
                <a:solidFill>
                  <a:schemeClr val="bg1"/>
                </a:solidFill>
                <a:latin typeface="Courier New" panose="02070309020205020404" pitchFamily="49" charset="0"/>
                <a:ea typeface="Arial Unicode MS" pitchFamily="34" charset="-128"/>
                <a:cs typeface="Courier New" panose="02070309020205020404" pitchFamily="49" charset="0"/>
              </a:rPr>
              <a:t>REPOSITORY                                         		 TAG     IMAGE ID</a:t>
            </a:r>
          </a:p>
          <a:p>
            <a:pPr defTabSz="914400" fontAlgn="base">
              <a:spcAft>
                <a:spcPct val="0"/>
              </a:spcAft>
              <a:buClr>
                <a:srgbClr val="F0AB00"/>
              </a:buClr>
              <a:buSzPct val="80000"/>
            </a:pPr>
            <a:endParaRPr lang="en-US" sz="1400" b="1" kern="0" dirty="0">
              <a:solidFill>
                <a:schemeClr val="bg1"/>
              </a:solidFill>
              <a:latin typeface="Courier New" panose="02070309020205020404" pitchFamily="49" charset="0"/>
              <a:ea typeface="Arial Unicode MS" pitchFamily="34" charset="-128"/>
              <a:cs typeface="Courier New" panose="02070309020205020404" pitchFamily="49" charset="0"/>
            </a:endParaRPr>
          </a:p>
          <a:p>
            <a:pPr defTabSz="914400" fontAlgn="base">
              <a:spcAft>
                <a:spcPct val="0"/>
              </a:spcAft>
              <a:buClr>
                <a:srgbClr val="F0AB00"/>
              </a:buClr>
              <a:buSzPct val="80000"/>
            </a:pPr>
            <a:r>
              <a:rPr lang="en-US" sz="1400" b="1" kern="0" dirty="0">
                <a:solidFill>
                  <a:schemeClr val="bg1"/>
                </a:solidFill>
                <a:latin typeface="Courier New" panose="02070309020205020404" pitchFamily="49" charset="0"/>
                <a:ea typeface="Arial Unicode MS" pitchFamily="34" charset="-128"/>
                <a:cs typeface="Courier New" panose="02070309020205020404" pitchFamily="49" charset="0"/>
              </a:rPr>
              <a:t>my-registry.ondemand.com/</a:t>
            </a:r>
            <a:r>
              <a:rPr lang="en-US" sz="1400" b="1" kern="0" dirty="0" err="1">
                <a:solidFill>
                  <a:schemeClr val="bg1"/>
                </a:solidFill>
                <a:latin typeface="Courier New" panose="02070309020205020404" pitchFamily="49" charset="0"/>
                <a:ea typeface="Arial Unicode MS" pitchFamily="34" charset="-128"/>
                <a:cs typeface="Courier New" panose="02070309020205020404" pitchFamily="49" charset="0"/>
              </a:rPr>
              <a:t>busybox</a:t>
            </a:r>
            <a:r>
              <a:rPr lang="en-US" sz="1400" b="1" kern="0" dirty="0">
                <a:solidFill>
                  <a:schemeClr val="bg1"/>
                </a:solidFill>
                <a:latin typeface="Courier New" panose="02070309020205020404" pitchFamily="49" charset="0"/>
                <a:ea typeface="Arial Unicode MS" pitchFamily="34" charset="-128"/>
                <a:cs typeface="Courier New" panose="02070309020205020404" pitchFamily="49" charset="0"/>
              </a:rPr>
              <a:t>  				 0.1    6ad733544a63</a:t>
            </a:r>
            <a:endParaRPr lang="en-US" sz="1400" kern="0" dirty="0">
              <a:solidFill>
                <a:schemeClr val="bg1"/>
              </a:solidFill>
              <a:latin typeface="Arial monospaced for SAP" panose="020B0609020202030204" pitchFamily="49" charset="0"/>
              <a:ea typeface="Arial Unicode MS" pitchFamily="34" charset="-128"/>
              <a:cs typeface="Courier New" panose="02070309020205020404" pitchFamily="49" charset="0"/>
            </a:endParaRPr>
          </a:p>
        </p:txBody>
      </p:sp>
      <p:cxnSp>
        <p:nvCxnSpPr>
          <p:cNvPr id="5" name="Straight Arrow Connector 4">
            <a:extLst>
              <a:ext uri="{FF2B5EF4-FFF2-40B4-BE49-F238E27FC236}">
                <a16:creationId xmlns:a16="http://schemas.microsoft.com/office/drawing/2014/main" id="{BF922026-9CBD-4AD6-988B-B26ED9E264FA}"/>
              </a:ext>
            </a:extLst>
          </p:cNvPr>
          <p:cNvCxnSpPr>
            <a:endCxn id="6" idx="0"/>
          </p:cNvCxnSpPr>
          <p:nvPr/>
        </p:nvCxnSpPr>
        <p:spPr>
          <a:xfrm flipH="1">
            <a:off x="2804594" y="2651449"/>
            <a:ext cx="15658" cy="1512575"/>
          </a:xfrm>
          <a:prstGeom prst="straightConnector1">
            <a:avLst/>
          </a:prstGeom>
          <a:ln w="19050">
            <a:solidFill>
              <a:srgbClr val="FF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12BD95AA-12D5-40DA-9038-E0DAF2E63607}"/>
              </a:ext>
            </a:extLst>
          </p:cNvPr>
          <p:cNvSpPr/>
          <p:nvPr/>
        </p:nvSpPr>
        <p:spPr bwMode="gray">
          <a:xfrm>
            <a:off x="2009256" y="4164024"/>
            <a:ext cx="1590675" cy="457200"/>
          </a:xfrm>
          <a:prstGeom prst="rect">
            <a:avLst/>
          </a:prstGeom>
          <a:solidFill>
            <a:schemeClr val="accent1"/>
          </a:solidFill>
          <a:ln w="635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en-US" sz="1400" kern="0" dirty="0">
                <a:ea typeface="Arial Unicode MS" pitchFamily="34" charset="-128"/>
                <a:cs typeface="Arial Unicode MS" pitchFamily="34" charset="-128"/>
              </a:rPr>
              <a:t>Registry URL</a:t>
            </a:r>
            <a:endParaRPr kumimoji="0" lang="en-US" sz="1400" b="0" i="0" u="none" strike="noStrike" kern="0" cap="none" spc="0" normalizeH="0" baseline="0" dirty="0">
              <a:ln>
                <a:noFill/>
              </a:ln>
              <a:effectLst/>
              <a:uLnTx/>
              <a:uFillTx/>
              <a:ea typeface="Arial Unicode MS" pitchFamily="34" charset="-128"/>
              <a:cs typeface="Arial Unicode MS" pitchFamily="34" charset="-128"/>
            </a:endParaRPr>
          </a:p>
        </p:txBody>
      </p:sp>
      <p:cxnSp>
        <p:nvCxnSpPr>
          <p:cNvPr id="7" name="Straight Arrow Connector 6">
            <a:extLst>
              <a:ext uri="{FF2B5EF4-FFF2-40B4-BE49-F238E27FC236}">
                <a16:creationId xmlns:a16="http://schemas.microsoft.com/office/drawing/2014/main" id="{8C8EEE4C-AA55-4A12-B5A1-4CDE1FBB2453}"/>
              </a:ext>
            </a:extLst>
          </p:cNvPr>
          <p:cNvCxnSpPr>
            <a:cxnSpLocks/>
            <a:endCxn id="8" idx="0"/>
          </p:cNvCxnSpPr>
          <p:nvPr/>
        </p:nvCxnSpPr>
        <p:spPr>
          <a:xfrm>
            <a:off x="4726851" y="2559696"/>
            <a:ext cx="0" cy="785127"/>
          </a:xfrm>
          <a:prstGeom prst="straightConnector1">
            <a:avLst/>
          </a:prstGeom>
          <a:ln w="19050">
            <a:solidFill>
              <a:srgbClr val="FF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50B9421B-07C4-46F0-A064-FEDE9DC42898}"/>
              </a:ext>
            </a:extLst>
          </p:cNvPr>
          <p:cNvSpPr/>
          <p:nvPr/>
        </p:nvSpPr>
        <p:spPr bwMode="gray">
          <a:xfrm>
            <a:off x="3931513" y="3344823"/>
            <a:ext cx="1590675" cy="457200"/>
          </a:xfrm>
          <a:prstGeom prst="rect">
            <a:avLst/>
          </a:prstGeom>
          <a:solidFill>
            <a:schemeClr val="accent1"/>
          </a:solidFill>
          <a:ln w="635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400" b="0" i="0" u="none" strike="noStrike" kern="0" cap="none" spc="0" normalizeH="0" baseline="0" dirty="0">
                <a:ln>
                  <a:noFill/>
                </a:ln>
                <a:effectLst/>
                <a:uLnTx/>
                <a:uFillTx/>
                <a:ea typeface="Arial Unicode MS" pitchFamily="34" charset="-128"/>
                <a:cs typeface="Arial Unicode MS" pitchFamily="34" charset="-128"/>
              </a:rPr>
              <a:t>repository</a:t>
            </a:r>
          </a:p>
        </p:txBody>
      </p:sp>
      <p:cxnSp>
        <p:nvCxnSpPr>
          <p:cNvPr id="9" name="Straight Arrow Connector 8">
            <a:extLst>
              <a:ext uri="{FF2B5EF4-FFF2-40B4-BE49-F238E27FC236}">
                <a16:creationId xmlns:a16="http://schemas.microsoft.com/office/drawing/2014/main" id="{A768E305-F2D2-4F82-907E-7F1D16344FA7}"/>
              </a:ext>
            </a:extLst>
          </p:cNvPr>
          <p:cNvCxnSpPr>
            <a:cxnSpLocks/>
            <a:endCxn id="10" idx="0"/>
          </p:cNvCxnSpPr>
          <p:nvPr/>
        </p:nvCxnSpPr>
        <p:spPr>
          <a:xfrm>
            <a:off x="8502451" y="2680755"/>
            <a:ext cx="0" cy="689304"/>
          </a:xfrm>
          <a:prstGeom prst="straightConnector1">
            <a:avLst/>
          </a:prstGeom>
          <a:ln w="19050">
            <a:solidFill>
              <a:srgbClr val="FF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4EC326E3-CD25-4113-A42A-1D155E57B0E9}"/>
              </a:ext>
            </a:extLst>
          </p:cNvPr>
          <p:cNvSpPr/>
          <p:nvPr/>
        </p:nvSpPr>
        <p:spPr bwMode="gray">
          <a:xfrm>
            <a:off x="7707113" y="3370059"/>
            <a:ext cx="1590675" cy="457200"/>
          </a:xfrm>
          <a:prstGeom prst="rect">
            <a:avLst/>
          </a:prstGeom>
          <a:solidFill>
            <a:schemeClr val="accent1"/>
          </a:solidFill>
          <a:ln w="635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en-US" sz="1400" kern="0" dirty="0">
                <a:ea typeface="Arial Unicode MS" pitchFamily="34" charset="-128"/>
                <a:cs typeface="Arial Unicode MS" pitchFamily="34" charset="-128"/>
              </a:rPr>
              <a:t>Version tag</a:t>
            </a:r>
            <a:endParaRPr kumimoji="0" lang="en-US" sz="1400" b="0" i="0" u="none" strike="noStrike" kern="0" cap="none" spc="0" normalizeH="0" baseline="0" dirty="0">
              <a:ln>
                <a:noFill/>
              </a:ln>
              <a:effectLst/>
              <a:uLnTx/>
              <a:uFillTx/>
              <a:ea typeface="Arial Unicode MS" pitchFamily="34" charset="-128"/>
              <a:cs typeface="Arial Unicode MS" pitchFamily="34" charset="-128"/>
            </a:endParaRPr>
          </a:p>
        </p:txBody>
      </p:sp>
      <p:cxnSp>
        <p:nvCxnSpPr>
          <p:cNvPr id="12" name="Straight Arrow Connector 11">
            <a:extLst>
              <a:ext uri="{FF2B5EF4-FFF2-40B4-BE49-F238E27FC236}">
                <a16:creationId xmlns:a16="http://schemas.microsoft.com/office/drawing/2014/main" id="{B9E23989-8ADD-417E-A235-1726D1D37DD3}"/>
              </a:ext>
            </a:extLst>
          </p:cNvPr>
          <p:cNvCxnSpPr>
            <a:endCxn id="13" idx="0"/>
          </p:cNvCxnSpPr>
          <p:nvPr/>
        </p:nvCxnSpPr>
        <p:spPr>
          <a:xfrm flipH="1">
            <a:off x="9667737" y="2604290"/>
            <a:ext cx="15658" cy="1512575"/>
          </a:xfrm>
          <a:prstGeom prst="straightConnector1">
            <a:avLst/>
          </a:prstGeom>
          <a:ln w="19050">
            <a:solidFill>
              <a:srgbClr val="FF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6ED85F87-FB16-4A37-A012-3D63E385FF30}"/>
              </a:ext>
            </a:extLst>
          </p:cNvPr>
          <p:cNvSpPr/>
          <p:nvPr/>
        </p:nvSpPr>
        <p:spPr bwMode="gray">
          <a:xfrm>
            <a:off x="8872399" y="4116865"/>
            <a:ext cx="1590675" cy="457200"/>
          </a:xfrm>
          <a:prstGeom prst="rect">
            <a:avLst/>
          </a:prstGeom>
          <a:solidFill>
            <a:schemeClr val="accent1"/>
          </a:solidFill>
          <a:ln w="635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en-US" sz="1400" kern="0" dirty="0">
                <a:ea typeface="Arial Unicode MS" pitchFamily="34" charset="-128"/>
                <a:cs typeface="Arial Unicode MS" pitchFamily="34" charset="-128"/>
              </a:rPr>
              <a:t>image hash</a:t>
            </a:r>
            <a:endParaRPr kumimoji="0" lang="en-US" sz="1400" b="0" i="0" u="none" strike="noStrike" kern="0" cap="none" spc="0" normalizeH="0" baseline="0" dirty="0">
              <a:ln>
                <a:noFill/>
              </a:ln>
              <a:effectLst/>
              <a:uLnTx/>
              <a:uFillTx/>
              <a:ea typeface="Arial Unicode MS" pitchFamily="34" charset="-128"/>
              <a:cs typeface="Arial Unicode MS" pitchFamily="34" charset="-128"/>
            </a:endParaRPr>
          </a:p>
        </p:txBody>
      </p:sp>
      <p:sp>
        <p:nvSpPr>
          <p:cNvPr id="14" name="Rectangle: Rounded Corners 13">
            <a:extLst>
              <a:ext uri="{FF2B5EF4-FFF2-40B4-BE49-F238E27FC236}">
                <a16:creationId xmlns:a16="http://schemas.microsoft.com/office/drawing/2014/main" id="{7D4A3C35-550C-449A-BCFD-EF0D36982CB4}"/>
              </a:ext>
            </a:extLst>
          </p:cNvPr>
          <p:cNvSpPr/>
          <p:nvPr/>
        </p:nvSpPr>
        <p:spPr bwMode="gray">
          <a:xfrm>
            <a:off x="1577888" y="4951717"/>
            <a:ext cx="9077099" cy="864295"/>
          </a:xfrm>
          <a:prstGeom prst="roundRect">
            <a:avLst>
              <a:gd name="adj" fmla="val 8296"/>
            </a:avLst>
          </a:prstGeom>
          <a:pattFill prst="narHorz">
            <a:fgClr>
              <a:schemeClr val="tx1"/>
            </a:fgClr>
            <a:bgClr>
              <a:srgbClr val="112806"/>
            </a:bgClr>
          </a:pattFill>
          <a:ln w="6350" algn="ctr">
            <a:noFill/>
            <a:miter lim="800000"/>
            <a:headEnd/>
            <a:tailEnd/>
          </a:ln>
        </p:spPr>
        <p:txBody>
          <a:bodyPr lIns="90000" tIns="72000" rIns="90000" bIns="72000" rtlCol="0" anchor="t"/>
          <a:lstStyle/>
          <a:p>
            <a:pPr defTabSz="914400" fontAlgn="base">
              <a:spcAft>
                <a:spcPct val="0"/>
              </a:spcAft>
              <a:buClr>
                <a:srgbClr val="F0AB00"/>
              </a:buClr>
              <a:buSzPct val="80000"/>
            </a:pPr>
            <a:r>
              <a:rPr lang="en-US" sz="1400" b="1" kern="0" dirty="0">
                <a:solidFill>
                  <a:schemeClr val="bg1"/>
                </a:solidFill>
                <a:latin typeface="Courier New" panose="02070309020205020404" pitchFamily="49" charset="0"/>
                <a:ea typeface="Arial Unicode MS" pitchFamily="34" charset="-128"/>
                <a:cs typeface="Courier New" panose="02070309020205020404" pitchFamily="49" charset="0"/>
              </a:rPr>
              <a:t>$  docker tag 6ad733544a63 my-registry.ondemand.com/busybox:0.1</a:t>
            </a:r>
          </a:p>
          <a:p>
            <a:pPr defTabSz="914400" fontAlgn="base">
              <a:spcAft>
                <a:spcPct val="0"/>
              </a:spcAft>
              <a:buClr>
                <a:srgbClr val="F0AB00"/>
              </a:buClr>
              <a:buSzPct val="80000"/>
            </a:pPr>
            <a:r>
              <a:rPr lang="en-US" sz="1400" b="1" kern="0" dirty="0">
                <a:solidFill>
                  <a:schemeClr val="bg1"/>
                </a:solidFill>
                <a:latin typeface="Courier New" panose="02070309020205020404" pitchFamily="49" charset="0"/>
                <a:ea typeface="Arial Unicode MS" pitchFamily="34" charset="-128"/>
                <a:cs typeface="Courier New" panose="02070309020205020404" pitchFamily="49" charset="0"/>
              </a:rPr>
              <a:t>   </a:t>
            </a:r>
          </a:p>
          <a:p>
            <a:pPr defTabSz="914400" fontAlgn="base">
              <a:spcAft>
                <a:spcPct val="0"/>
              </a:spcAft>
              <a:buClr>
                <a:srgbClr val="F0AB00"/>
              </a:buClr>
              <a:buSzPct val="80000"/>
            </a:pPr>
            <a:r>
              <a:rPr lang="en-US" sz="1400" b="1" kern="0" dirty="0">
                <a:solidFill>
                  <a:schemeClr val="bg1"/>
                </a:solidFill>
                <a:latin typeface="Courier New" panose="02070309020205020404" pitchFamily="49" charset="0"/>
                <a:ea typeface="Arial Unicode MS" pitchFamily="34" charset="-128"/>
                <a:cs typeface="Courier New" panose="02070309020205020404" pitchFamily="49" charset="0"/>
              </a:rPr>
              <a:t>   docker push my-registry.com/busybox:0.1 </a:t>
            </a:r>
          </a:p>
        </p:txBody>
      </p:sp>
      <p:cxnSp>
        <p:nvCxnSpPr>
          <p:cNvPr id="19" name="Connector: Elbow 18">
            <a:extLst>
              <a:ext uri="{FF2B5EF4-FFF2-40B4-BE49-F238E27FC236}">
                <a16:creationId xmlns:a16="http://schemas.microsoft.com/office/drawing/2014/main" id="{BB441E8B-238D-4D38-A3D6-CC9B8E6912F9}"/>
              </a:ext>
            </a:extLst>
          </p:cNvPr>
          <p:cNvCxnSpPr>
            <a:cxnSpLocks/>
            <a:stCxn id="6" idx="3"/>
            <a:endCxn id="14" idx="0"/>
          </p:cNvCxnSpPr>
          <p:nvPr/>
        </p:nvCxnSpPr>
        <p:spPr>
          <a:xfrm>
            <a:off x="3599931" y="4392624"/>
            <a:ext cx="2516507" cy="559093"/>
          </a:xfrm>
          <a:prstGeom prst="bentConnector2">
            <a:avLst/>
          </a:prstGeom>
          <a:ln w="19050">
            <a:solidFill>
              <a:srgbClr val="FF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21" name="Connector: Elbow 20">
            <a:extLst>
              <a:ext uri="{FF2B5EF4-FFF2-40B4-BE49-F238E27FC236}">
                <a16:creationId xmlns:a16="http://schemas.microsoft.com/office/drawing/2014/main" id="{E2D0B026-20B9-4D2E-84A0-E36E66E0579F}"/>
              </a:ext>
            </a:extLst>
          </p:cNvPr>
          <p:cNvCxnSpPr>
            <a:cxnSpLocks/>
            <a:stCxn id="8" idx="3"/>
          </p:cNvCxnSpPr>
          <p:nvPr/>
        </p:nvCxnSpPr>
        <p:spPr>
          <a:xfrm>
            <a:off x="5522188" y="3573423"/>
            <a:ext cx="2067547" cy="1378294"/>
          </a:xfrm>
          <a:prstGeom prst="bentConnector3">
            <a:avLst>
              <a:gd name="adj1" fmla="val 100397"/>
            </a:avLst>
          </a:prstGeom>
          <a:ln w="19050">
            <a:solidFill>
              <a:srgbClr val="FF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24" name="Connector: Elbow 23">
            <a:extLst>
              <a:ext uri="{FF2B5EF4-FFF2-40B4-BE49-F238E27FC236}">
                <a16:creationId xmlns:a16="http://schemas.microsoft.com/office/drawing/2014/main" id="{A491D17F-8AF5-4062-BD9A-5F48D24231CB}"/>
              </a:ext>
            </a:extLst>
          </p:cNvPr>
          <p:cNvCxnSpPr>
            <a:cxnSpLocks/>
            <a:stCxn id="10" idx="2"/>
          </p:cNvCxnSpPr>
          <p:nvPr/>
        </p:nvCxnSpPr>
        <p:spPr>
          <a:xfrm rot="5400000">
            <a:off x="7887899" y="4133801"/>
            <a:ext cx="921094" cy="308011"/>
          </a:xfrm>
          <a:prstGeom prst="bentConnector3">
            <a:avLst>
              <a:gd name="adj1" fmla="val 50000"/>
            </a:avLst>
          </a:prstGeom>
          <a:ln w="19050">
            <a:solidFill>
              <a:srgbClr val="FF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709470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6BEB1A8-C9D3-4723-A64F-42E02E22325A}"/>
              </a:ext>
            </a:extLst>
          </p:cNvPr>
          <p:cNvSpPr>
            <a:spLocks noGrp="1"/>
          </p:cNvSpPr>
          <p:nvPr>
            <p:ph type="title"/>
          </p:nvPr>
        </p:nvSpPr>
        <p:spPr/>
        <p:txBody>
          <a:bodyPr/>
          <a:lstStyle/>
          <a:p>
            <a:r>
              <a:rPr lang="en-US" dirty="0"/>
              <a:t>Demo</a:t>
            </a:r>
          </a:p>
        </p:txBody>
      </p:sp>
      <p:pic>
        <p:nvPicPr>
          <p:cNvPr id="6" name="Picture 5">
            <a:extLst>
              <a:ext uri="{FF2B5EF4-FFF2-40B4-BE49-F238E27FC236}">
                <a16:creationId xmlns:a16="http://schemas.microsoft.com/office/drawing/2014/main" id="{8D1ACC5F-52FE-4C32-9E61-49F09FCEB59D}"/>
              </a:ext>
            </a:extLst>
          </p:cNvPr>
          <p:cNvPicPr>
            <a:picLocks noChangeAspect="1"/>
          </p:cNvPicPr>
          <p:nvPr/>
        </p:nvPicPr>
        <p:blipFill>
          <a:blip r:embed="rId3"/>
          <a:stretch>
            <a:fillRect/>
          </a:stretch>
        </p:blipFill>
        <p:spPr>
          <a:xfrm>
            <a:off x="4521420" y="1853181"/>
            <a:ext cx="3151638" cy="3151638"/>
          </a:xfrm>
          <a:prstGeom prst="rect">
            <a:avLst/>
          </a:prstGeom>
        </p:spPr>
      </p:pic>
    </p:spTree>
    <p:extLst>
      <p:ext uri="{BB962C8B-B14F-4D97-AF65-F5344CB8AC3E}">
        <p14:creationId xmlns:p14="http://schemas.microsoft.com/office/powerpoint/2010/main" val="18060069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70AFE7D0-9698-43DE-A861-B11623699390}"/>
              </a:ext>
            </a:extLst>
          </p:cNvPr>
          <p:cNvGrpSpPr/>
          <p:nvPr/>
        </p:nvGrpSpPr>
        <p:grpSpPr>
          <a:xfrm>
            <a:off x="4841966" y="1615988"/>
            <a:ext cx="5947954" cy="3365446"/>
            <a:chOff x="4693920" y="1694365"/>
            <a:chExt cx="5947954" cy="3365446"/>
          </a:xfrm>
        </p:grpSpPr>
        <p:sp>
          <p:nvSpPr>
            <p:cNvPr id="15" name="Rectangle 14">
              <a:extLst>
                <a:ext uri="{FF2B5EF4-FFF2-40B4-BE49-F238E27FC236}">
                  <a16:creationId xmlns:a16="http://schemas.microsoft.com/office/drawing/2014/main" id="{FBFA2F70-E2ED-46D6-A001-B91EB580546B}"/>
                </a:ext>
              </a:extLst>
            </p:cNvPr>
            <p:cNvSpPr/>
            <p:nvPr/>
          </p:nvSpPr>
          <p:spPr bwMode="gray">
            <a:xfrm>
              <a:off x="4693920" y="1694365"/>
              <a:ext cx="5947954" cy="3365446"/>
            </a:xfrm>
            <a:prstGeom prst="rect">
              <a:avLst/>
            </a:prstGeom>
            <a:solidFill>
              <a:schemeClr val="accent3">
                <a:lumMod val="50000"/>
              </a:schemeClr>
            </a:solidFill>
            <a:ln w="6350" algn="ctr">
              <a:solidFill>
                <a:schemeClr val="tx1"/>
              </a:solidFill>
              <a:miter lim="800000"/>
              <a:headEnd/>
              <a:tailEnd/>
            </a:ln>
          </p:spPr>
          <p:txBody>
            <a:bodyPr lIns="90000" tIns="72000" rIns="90000" bIns="72000" rtlCol="0" anchor="t" anchorCtr="0"/>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200" b="0" i="1" u="none" strike="noStrike" kern="0" cap="none" spc="0" normalizeH="0" baseline="0" dirty="0">
                  <a:ln>
                    <a:noFill/>
                  </a:ln>
                  <a:solidFill>
                    <a:schemeClr val="bg1"/>
                  </a:solidFill>
                  <a:effectLst/>
                  <a:uLnTx/>
                  <a:uFillTx/>
                  <a:ea typeface="Arial Unicode MS" pitchFamily="34" charset="-128"/>
                  <a:cs typeface="Arial Unicode MS" pitchFamily="34" charset="-128"/>
                </a:rPr>
                <a:t>Container</a:t>
              </a:r>
              <a:endParaRPr kumimoji="0" lang="en-US" sz="1800" b="0" i="1" u="none" strike="noStrike" kern="0" cap="none" spc="0" normalizeH="0" baseline="0" dirty="0">
                <a:ln>
                  <a:noFill/>
                </a:ln>
                <a:solidFill>
                  <a:schemeClr val="bg1"/>
                </a:solidFill>
                <a:effectLst/>
                <a:uLnTx/>
                <a:uFillTx/>
                <a:ea typeface="Arial Unicode MS" pitchFamily="34" charset="-128"/>
                <a:cs typeface="Arial Unicode MS" pitchFamily="34" charset="-128"/>
              </a:endParaRPr>
            </a:p>
          </p:txBody>
        </p:sp>
        <p:sp>
          <p:nvSpPr>
            <p:cNvPr id="16" name="Rectangle 15">
              <a:extLst>
                <a:ext uri="{FF2B5EF4-FFF2-40B4-BE49-F238E27FC236}">
                  <a16:creationId xmlns:a16="http://schemas.microsoft.com/office/drawing/2014/main" id="{8FE7DCCD-69FC-49FC-ADEF-30BC5E9DDB4A}"/>
                </a:ext>
              </a:extLst>
            </p:cNvPr>
            <p:cNvSpPr/>
            <p:nvPr/>
          </p:nvSpPr>
          <p:spPr bwMode="gray">
            <a:xfrm>
              <a:off x="4920343" y="2718929"/>
              <a:ext cx="5495108" cy="2095221"/>
            </a:xfrm>
            <a:prstGeom prst="rect">
              <a:avLst/>
            </a:prstGeom>
            <a:solidFill>
              <a:schemeClr val="accent2">
                <a:lumMod val="20000"/>
                <a:lumOff val="80000"/>
              </a:schemeClr>
            </a:solidFill>
            <a:ln w="6350" algn="ctr">
              <a:solidFill>
                <a:schemeClr val="tx1"/>
              </a:solidFill>
              <a:miter lim="800000"/>
              <a:headEnd/>
              <a:tailEnd/>
            </a:ln>
          </p:spPr>
          <p:txBody>
            <a:bodyPr vert="vert270" lIns="90000" tIns="72000" rIns="90000" bIns="72000" rtlCol="0" anchor="t" anchorCtr="0"/>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200" b="0" i="1" u="none" strike="noStrike" kern="0" cap="none" spc="0" normalizeH="0" baseline="0" dirty="0">
                  <a:ln>
                    <a:noFill/>
                  </a:ln>
                  <a:effectLst/>
                  <a:uLnTx/>
                  <a:uFillTx/>
                  <a:ea typeface="Arial Unicode MS" pitchFamily="34" charset="-128"/>
                  <a:cs typeface="Arial Unicode MS" pitchFamily="34" charset="-128"/>
                </a:rPr>
                <a:t>Image</a:t>
              </a:r>
              <a:endParaRPr kumimoji="0" lang="en-US" sz="1600" b="0" i="1" u="none" strike="noStrike" kern="0" cap="none" spc="0" normalizeH="0" baseline="0" dirty="0">
                <a:ln>
                  <a:noFill/>
                </a:ln>
                <a:effectLst/>
                <a:uLnTx/>
                <a:uFillTx/>
                <a:ea typeface="Arial Unicode MS" pitchFamily="34" charset="-128"/>
                <a:cs typeface="Arial Unicode MS" pitchFamily="34" charset="-128"/>
              </a:endParaRPr>
            </a:p>
          </p:txBody>
        </p:sp>
        <p:sp>
          <p:nvSpPr>
            <p:cNvPr id="17" name="Rectangle 16">
              <a:extLst>
                <a:ext uri="{FF2B5EF4-FFF2-40B4-BE49-F238E27FC236}">
                  <a16:creationId xmlns:a16="http://schemas.microsoft.com/office/drawing/2014/main" id="{1506116A-1541-4C51-A2EA-9FAEC932D11A}"/>
                </a:ext>
              </a:extLst>
            </p:cNvPr>
            <p:cNvSpPr/>
            <p:nvPr/>
          </p:nvSpPr>
          <p:spPr bwMode="gray">
            <a:xfrm>
              <a:off x="5329646" y="4103591"/>
              <a:ext cx="4972594" cy="496389"/>
            </a:xfrm>
            <a:prstGeom prst="rect">
              <a:avLst/>
            </a:prstGeom>
            <a:solidFill>
              <a:schemeClr val="accent6">
                <a:lumMod val="75000"/>
              </a:schemeClr>
            </a:solidFill>
            <a:ln w="6350" algn="ctr">
              <a:solidFill>
                <a:schemeClr val="tx1"/>
              </a:solid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r>
                <a:rPr lang="en-US" sz="1800" kern="0" dirty="0">
                  <a:solidFill>
                    <a:schemeClr val="bg1"/>
                  </a:solidFill>
                  <a:ea typeface="Arial Unicode MS" pitchFamily="34" charset="-128"/>
                </a:rPr>
                <a:t>Base Image (e.g. </a:t>
              </a:r>
              <a:r>
                <a:rPr lang="en-US" sz="1800" kern="0" dirty="0" err="1">
                  <a:solidFill>
                    <a:schemeClr val="bg1"/>
                  </a:solidFill>
                  <a:ea typeface="Arial Unicode MS" pitchFamily="34" charset="-128"/>
                  <a:cs typeface="Arial Unicode MS" pitchFamily="34" charset="-128"/>
                </a:rPr>
                <a:t>Busybox</a:t>
              </a:r>
              <a:r>
                <a:rPr lang="en-US" sz="1800" kern="0" dirty="0">
                  <a:solidFill>
                    <a:schemeClr val="bg1"/>
                  </a:solidFill>
                  <a:ea typeface="Arial Unicode MS" pitchFamily="34" charset="-128"/>
                </a:rPr>
                <a:t>)</a:t>
              </a:r>
            </a:p>
          </p:txBody>
        </p:sp>
        <p:sp>
          <p:nvSpPr>
            <p:cNvPr id="19" name="Rectangle 18">
              <a:extLst>
                <a:ext uri="{FF2B5EF4-FFF2-40B4-BE49-F238E27FC236}">
                  <a16:creationId xmlns:a16="http://schemas.microsoft.com/office/drawing/2014/main" id="{B5BB8492-1F0F-4883-9E57-F0C7B9817E24}"/>
                </a:ext>
              </a:extLst>
            </p:cNvPr>
            <p:cNvSpPr/>
            <p:nvPr/>
          </p:nvSpPr>
          <p:spPr bwMode="gray">
            <a:xfrm>
              <a:off x="5329646" y="3476574"/>
              <a:ext cx="4972594" cy="496389"/>
            </a:xfrm>
            <a:prstGeom prst="rect">
              <a:avLst/>
            </a:prstGeom>
            <a:solidFill>
              <a:schemeClr val="accent3">
                <a:lumMod val="50000"/>
              </a:schemeClr>
            </a:solidFill>
            <a:ln w="635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800" b="0" i="0" u="none" strike="noStrike" kern="0" cap="none" spc="0" normalizeH="0" baseline="0" dirty="0">
                  <a:ln>
                    <a:noFill/>
                  </a:ln>
                  <a:solidFill>
                    <a:schemeClr val="bg1"/>
                  </a:solidFill>
                  <a:effectLst/>
                  <a:uLnTx/>
                  <a:uFillTx/>
                  <a:ea typeface="Arial Unicode MS" pitchFamily="34" charset="-128"/>
                  <a:cs typeface="Arial Unicode MS" pitchFamily="34" charset="-128"/>
                </a:rPr>
                <a:t>Apache</a:t>
              </a:r>
            </a:p>
          </p:txBody>
        </p:sp>
        <p:sp>
          <p:nvSpPr>
            <p:cNvPr id="20" name="Rectangle 19">
              <a:extLst>
                <a:ext uri="{FF2B5EF4-FFF2-40B4-BE49-F238E27FC236}">
                  <a16:creationId xmlns:a16="http://schemas.microsoft.com/office/drawing/2014/main" id="{CD43E0E6-7EC0-473C-B49C-C8EFF0A615FB}"/>
                </a:ext>
              </a:extLst>
            </p:cNvPr>
            <p:cNvSpPr/>
            <p:nvPr/>
          </p:nvSpPr>
          <p:spPr bwMode="gray">
            <a:xfrm>
              <a:off x="5329646" y="2849557"/>
              <a:ext cx="4972594" cy="496389"/>
            </a:xfrm>
            <a:prstGeom prst="rect">
              <a:avLst/>
            </a:prstGeom>
            <a:solidFill>
              <a:schemeClr val="accent3">
                <a:lumMod val="75000"/>
              </a:schemeClr>
            </a:solidFill>
            <a:ln w="635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800" b="0" i="0" u="none" strike="noStrike" kern="0" cap="none" spc="0" normalizeH="0" baseline="0" dirty="0">
                  <a:ln>
                    <a:noFill/>
                  </a:ln>
                  <a:solidFill>
                    <a:schemeClr val="bg1"/>
                  </a:solidFill>
                  <a:effectLst/>
                  <a:uLnTx/>
                  <a:uFillTx/>
                  <a:ea typeface="Arial Unicode MS" pitchFamily="34" charset="-128"/>
                  <a:cs typeface="Arial Unicode MS" pitchFamily="34" charset="-128"/>
                </a:rPr>
                <a:t>PHP</a:t>
              </a:r>
            </a:p>
          </p:txBody>
        </p:sp>
        <p:sp>
          <p:nvSpPr>
            <p:cNvPr id="21" name="Rectangle 20">
              <a:extLst>
                <a:ext uri="{FF2B5EF4-FFF2-40B4-BE49-F238E27FC236}">
                  <a16:creationId xmlns:a16="http://schemas.microsoft.com/office/drawing/2014/main" id="{6483569F-61E0-4035-82CD-E02A6BAF0ADC}"/>
                </a:ext>
              </a:extLst>
            </p:cNvPr>
            <p:cNvSpPr/>
            <p:nvPr/>
          </p:nvSpPr>
          <p:spPr bwMode="gray">
            <a:xfrm>
              <a:off x="4920343" y="2091912"/>
              <a:ext cx="5495108" cy="496389"/>
            </a:xfrm>
            <a:prstGeom prst="rect">
              <a:avLst/>
            </a:prstGeom>
            <a:solidFill>
              <a:schemeClr val="accent1"/>
            </a:solidFill>
            <a:ln w="635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en-US" sz="1800" b="1" i="1" kern="0" dirty="0">
                  <a:solidFill>
                    <a:schemeClr val="accent5">
                      <a:lumMod val="50000"/>
                    </a:schemeClr>
                  </a:solidFill>
                  <a:ea typeface="Arial Unicode MS" pitchFamily="34" charset="-128"/>
                  <a:cs typeface="Arial Unicode MS" pitchFamily="34" charset="-128"/>
                </a:rPr>
                <a:t>writable layer</a:t>
              </a:r>
              <a:endParaRPr kumimoji="0" lang="en-US" sz="1800" b="1" i="1" u="none" strike="noStrike" kern="0" cap="none" spc="0" normalizeH="0" baseline="0" dirty="0">
                <a:ln>
                  <a:noFill/>
                </a:ln>
                <a:solidFill>
                  <a:schemeClr val="accent5">
                    <a:lumMod val="50000"/>
                  </a:schemeClr>
                </a:solidFill>
                <a:effectLst/>
                <a:uLnTx/>
                <a:uFillTx/>
                <a:ea typeface="Arial Unicode MS" pitchFamily="34" charset="-128"/>
                <a:cs typeface="Arial Unicode MS" pitchFamily="34" charset="-128"/>
              </a:endParaRPr>
            </a:p>
          </p:txBody>
        </p:sp>
      </p:grpSp>
      <p:sp>
        <p:nvSpPr>
          <p:cNvPr id="3" name="Title 2"/>
          <p:cNvSpPr>
            <a:spLocks noGrp="1"/>
          </p:cNvSpPr>
          <p:nvPr>
            <p:ph type="title"/>
          </p:nvPr>
        </p:nvSpPr>
        <p:spPr/>
        <p:txBody>
          <a:bodyPr/>
          <a:lstStyle/>
          <a:p>
            <a:r>
              <a:rPr lang="en-US" dirty="0"/>
              <a:t>Layers of images and containers</a:t>
            </a:r>
          </a:p>
        </p:txBody>
      </p:sp>
      <p:sp>
        <p:nvSpPr>
          <p:cNvPr id="5" name="TextBox 4">
            <a:extLst>
              <a:ext uri="{FF2B5EF4-FFF2-40B4-BE49-F238E27FC236}">
                <a16:creationId xmlns:a16="http://schemas.microsoft.com/office/drawing/2014/main" id="{093BD497-0898-44C7-89F7-9C4C8D9CDBA1}"/>
              </a:ext>
            </a:extLst>
          </p:cNvPr>
          <p:cNvSpPr txBox="1"/>
          <p:nvPr/>
        </p:nvSpPr>
        <p:spPr>
          <a:xfrm>
            <a:off x="1053303" y="2728217"/>
            <a:ext cx="2962838" cy="692497"/>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800" kern="0" dirty="0">
                <a:ea typeface="Arial Unicode MS" pitchFamily="34" charset="-128"/>
                <a:cs typeface="Arial Unicode MS" pitchFamily="34" charset="-128"/>
              </a:rPr>
              <a:t>Layers in </a:t>
            </a:r>
            <a:r>
              <a:rPr lang="en-US" sz="1800" kern="0" dirty="0" err="1">
                <a:ea typeface="Arial Unicode MS" pitchFamily="34" charset="-128"/>
                <a:cs typeface="Arial Unicode MS" pitchFamily="34" charset="-128"/>
              </a:rPr>
              <a:t>Cel</a:t>
            </a:r>
            <a:r>
              <a:rPr lang="en-US" sz="1800" kern="0" dirty="0">
                <a:ea typeface="Arial Unicode MS" pitchFamily="34" charset="-128"/>
                <a:cs typeface="Arial Unicode MS" pitchFamily="34" charset="-128"/>
              </a:rPr>
              <a:t> Animation</a:t>
            </a:r>
          </a:p>
          <a:p>
            <a:pPr fontAlgn="base">
              <a:spcBef>
                <a:spcPct val="50000"/>
              </a:spcBef>
              <a:spcAft>
                <a:spcPct val="0"/>
              </a:spcAft>
              <a:buClr>
                <a:srgbClr val="F0AB00"/>
              </a:buClr>
              <a:buSzPct val="80000"/>
            </a:pPr>
            <a:endParaRPr lang="en-US" sz="1800" kern="0" dirty="0">
              <a:ea typeface="Arial Unicode MS" pitchFamily="34" charset="-128"/>
              <a:cs typeface="Arial Unicode MS" pitchFamily="34" charset="-128"/>
            </a:endParaRPr>
          </a:p>
        </p:txBody>
      </p:sp>
      <p:sp>
        <p:nvSpPr>
          <p:cNvPr id="6" name="TextBox 5">
            <a:extLst>
              <a:ext uri="{FF2B5EF4-FFF2-40B4-BE49-F238E27FC236}">
                <a16:creationId xmlns:a16="http://schemas.microsoft.com/office/drawing/2014/main" id="{DB34A080-D8F7-4503-86DB-C6366A18CEFF}"/>
              </a:ext>
            </a:extLst>
          </p:cNvPr>
          <p:cNvSpPr txBox="1"/>
          <p:nvPr/>
        </p:nvSpPr>
        <p:spPr>
          <a:xfrm>
            <a:off x="1053303" y="5309419"/>
            <a:ext cx="5558554" cy="276999"/>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800" dirty="0">
                <a:hlinkClick r:id="rId4"/>
              </a:rPr>
              <a:t>https://www.youtube.com/watch?v=ULP5qZMBYt4</a:t>
            </a:r>
            <a:endParaRPr lang="en-US" sz="1800" kern="0" dirty="0">
              <a:ea typeface="Arial Unicode MS" pitchFamily="34" charset="-128"/>
              <a:cs typeface="Arial Unicode MS" pitchFamily="34" charset="-128"/>
            </a:endParaRPr>
          </a:p>
        </p:txBody>
      </p:sp>
      <p:graphicFrame>
        <p:nvGraphicFramePr>
          <p:cNvPr id="2" name="Object 1">
            <a:hlinkClick r:id="rId5" action="ppaction://hlinkfile"/>
            <a:extLst>
              <a:ext uri="{FF2B5EF4-FFF2-40B4-BE49-F238E27FC236}">
                <a16:creationId xmlns:a16="http://schemas.microsoft.com/office/drawing/2014/main" id="{B81091F3-8A9D-4F59-B1FB-8E6332EA87DC}"/>
              </a:ext>
            </a:extLst>
          </p:cNvPr>
          <p:cNvGraphicFramePr>
            <a:graphicFrameLocks noChangeAspect="1"/>
          </p:cNvGraphicFramePr>
          <p:nvPr>
            <p:extLst>
              <p:ext uri="{D42A27DB-BD31-4B8C-83A1-F6EECF244321}">
                <p14:modId xmlns:p14="http://schemas.microsoft.com/office/powerpoint/2010/main" val="2053150028"/>
              </p:ext>
            </p:extLst>
          </p:nvPr>
        </p:nvGraphicFramePr>
        <p:xfrm>
          <a:off x="1053303" y="3681955"/>
          <a:ext cx="2471682" cy="1053818"/>
        </p:xfrm>
        <a:graphic>
          <a:graphicData uri="http://schemas.openxmlformats.org/presentationml/2006/ole">
            <mc:AlternateContent xmlns:mc="http://schemas.openxmlformats.org/markup-compatibility/2006">
              <mc:Choice xmlns:v="urn:schemas-microsoft-com:vml" Requires="v">
                <p:oleObj spid="_x0000_s1026" name="Packager Shell Object" showAsIcon="1" r:id="rId6" imgW="819000" imgH="349200" progId="Package">
                  <p:embed/>
                </p:oleObj>
              </mc:Choice>
              <mc:Fallback>
                <p:oleObj name="Packager Shell Object" showAsIcon="1" r:id="rId6" imgW="819000" imgH="349200" progId="Package">
                  <p:embed/>
                  <p:pic>
                    <p:nvPicPr>
                      <p:cNvPr id="0" name=""/>
                      <p:cNvPicPr/>
                      <p:nvPr/>
                    </p:nvPicPr>
                    <p:blipFill>
                      <a:blip r:embed="rId7"/>
                      <a:stretch>
                        <a:fillRect/>
                      </a:stretch>
                    </p:blipFill>
                    <p:spPr>
                      <a:xfrm>
                        <a:off x="1053303" y="3681955"/>
                        <a:ext cx="2471682" cy="1053818"/>
                      </a:xfrm>
                      <a:prstGeom prst="rect">
                        <a:avLst/>
                      </a:prstGeom>
                    </p:spPr>
                  </p:pic>
                </p:oleObj>
              </mc:Fallback>
            </mc:AlternateContent>
          </a:graphicData>
        </a:graphic>
      </p:graphicFrame>
    </p:spTree>
    <p:extLst>
      <p:ext uri="{BB962C8B-B14F-4D97-AF65-F5344CB8AC3E}">
        <p14:creationId xmlns:p14="http://schemas.microsoft.com/office/powerpoint/2010/main" val="2317417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8FE7DCCD-69FC-49FC-ADEF-30BC5E9DDB4A}"/>
              </a:ext>
            </a:extLst>
          </p:cNvPr>
          <p:cNvSpPr/>
          <p:nvPr/>
        </p:nvSpPr>
        <p:spPr bwMode="gray">
          <a:xfrm>
            <a:off x="6584855" y="2304451"/>
            <a:ext cx="3376942" cy="2645551"/>
          </a:xfrm>
          <a:prstGeom prst="rect">
            <a:avLst/>
          </a:prstGeom>
          <a:solidFill>
            <a:schemeClr val="accent2">
              <a:lumMod val="20000"/>
              <a:lumOff val="80000"/>
            </a:schemeClr>
          </a:solidFill>
          <a:ln w="6350" algn="ctr">
            <a:solidFill>
              <a:schemeClr val="tx1"/>
            </a:solidFill>
            <a:miter lim="800000"/>
            <a:headEnd/>
            <a:tailEnd/>
          </a:ln>
        </p:spPr>
        <p:txBody>
          <a:bodyPr vert="vert270" lIns="90000" tIns="72000" rIns="90000" bIns="72000" rtlCol="0" anchor="t" anchorCtr="0"/>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1" u="none" strike="noStrike" kern="0" cap="none" spc="0" normalizeH="0" baseline="0" dirty="0">
              <a:ln>
                <a:noFill/>
              </a:ln>
              <a:effectLst/>
              <a:uLnTx/>
              <a:uFillTx/>
              <a:ea typeface="Arial Unicode MS" pitchFamily="34" charset="-128"/>
              <a:cs typeface="Arial Unicode MS" pitchFamily="34" charset="-128"/>
            </a:endParaRPr>
          </a:p>
        </p:txBody>
      </p:sp>
      <p:sp>
        <p:nvSpPr>
          <p:cNvPr id="17" name="Rectangle 16">
            <a:extLst>
              <a:ext uri="{FF2B5EF4-FFF2-40B4-BE49-F238E27FC236}">
                <a16:creationId xmlns:a16="http://schemas.microsoft.com/office/drawing/2014/main" id="{1506116A-1541-4C51-A2EA-9FAEC932D11A}"/>
              </a:ext>
            </a:extLst>
          </p:cNvPr>
          <p:cNvSpPr/>
          <p:nvPr/>
        </p:nvSpPr>
        <p:spPr bwMode="gray">
          <a:xfrm>
            <a:off x="6766270" y="4316130"/>
            <a:ext cx="3049050" cy="496389"/>
          </a:xfrm>
          <a:prstGeom prst="rect">
            <a:avLst/>
          </a:prstGeom>
          <a:solidFill>
            <a:schemeClr val="accent2">
              <a:lumMod val="75000"/>
            </a:schemeClr>
          </a:solidFill>
          <a:ln w="635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800" b="0" i="0" u="none" strike="noStrike" kern="0" cap="none" spc="0" normalizeH="0" baseline="0" dirty="0" err="1">
                <a:ln>
                  <a:noFill/>
                </a:ln>
                <a:solidFill>
                  <a:schemeClr val="bg1"/>
                </a:solidFill>
                <a:effectLst/>
                <a:uLnTx/>
                <a:uFillTx/>
                <a:ea typeface="Arial Unicode MS" pitchFamily="34" charset="-128"/>
                <a:cs typeface="Arial Unicode MS" pitchFamily="34" charset="-128"/>
              </a:rPr>
              <a:t>debian:jessie</a:t>
            </a:r>
            <a:endParaRPr kumimoji="0" lang="en-US" sz="1800" b="0" i="0" u="none" strike="noStrike" kern="0" cap="none" spc="0" normalizeH="0" baseline="0" dirty="0">
              <a:ln>
                <a:noFill/>
              </a:ln>
              <a:solidFill>
                <a:schemeClr val="bg1"/>
              </a:solidFill>
              <a:effectLst/>
              <a:uLnTx/>
              <a:uFillTx/>
              <a:ea typeface="Arial Unicode MS" pitchFamily="34" charset="-128"/>
              <a:cs typeface="Arial Unicode MS" pitchFamily="34" charset="-128"/>
            </a:endParaRPr>
          </a:p>
        </p:txBody>
      </p:sp>
      <p:sp>
        <p:nvSpPr>
          <p:cNvPr id="3" name="Title 2"/>
          <p:cNvSpPr>
            <a:spLocks noGrp="1"/>
          </p:cNvSpPr>
          <p:nvPr>
            <p:ph type="title"/>
          </p:nvPr>
        </p:nvSpPr>
        <p:spPr/>
        <p:txBody>
          <a:bodyPr/>
          <a:lstStyle/>
          <a:p>
            <a:r>
              <a:rPr lang="en-US" dirty="0"/>
              <a:t>Advantages of layers</a:t>
            </a:r>
          </a:p>
        </p:txBody>
      </p:sp>
      <p:sp>
        <p:nvSpPr>
          <p:cNvPr id="26" name="Rectangle 25">
            <a:extLst>
              <a:ext uri="{FF2B5EF4-FFF2-40B4-BE49-F238E27FC236}">
                <a16:creationId xmlns:a16="http://schemas.microsoft.com/office/drawing/2014/main" id="{A673EC1A-E40E-467A-ADFC-EDD02B9FF84E}"/>
              </a:ext>
            </a:extLst>
          </p:cNvPr>
          <p:cNvSpPr/>
          <p:nvPr/>
        </p:nvSpPr>
        <p:spPr bwMode="gray">
          <a:xfrm>
            <a:off x="2252805" y="3559607"/>
            <a:ext cx="3376942" cy="1391517"/>
          </a:xfrm>
          <a:prstGeom prst="rect">
            <a:avLst/>
          </a:prstGeom>
          <a:solidFill>
            <a:schemeClr val="accent2">
              <a:lumMod val="20000"/>
              <a:lumOff val="80000"/>
            </a:schemeClr>
          </a:solidFill>
          <a:ln w="6350" algn="ctr">
            <a:solidFill>
              <a:schemeClr val="tx1"/>
            </a:solidFill>
            <a:miter lim="800000"/>
            <a:headEnd/>
            <a:tailEnd/>
          </a:ln>
        </p:spPr>
        <p:txBody>
          <a:bodyPr vert="vert270" lIns="90000" tIns="72000" rIns="90000" bIns="72000" rtlCol="0" anchor="t" anchorCtr="0"/>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1" u="none" strike="noStrike" kern="0" cap="none" spc="0" normalizeH="0" baseline="0" dirty="0">
              <a:ln>
                <a:noFill/>
              </a:ln>
              <a:effectLst/>
              <a:uLnTx/>
              <a:uFillTx/>
              <a:ea typeface="Arial Unicode MS" pitchFamily="34" charset="-128"/>
              <a:cs typeface="Arial Unicode MS" pitchFamily="34" charset="-128"/>
            </a:endParaRPr>
          </a:p>
        </p:txBody>
      </p:sp>
      <p:sp>
        <p:nvSpPr>
          <p:cNvPr id="27" name="Rectangle 26">
            <a:extLst>
              <a:ext uri="{FF2B5EF4-FFF2-40B4-BE49-F238E27FC236}">
                <a16:creationId xmlns:a16="http://schemas.microsoft.com/office/drawing/2014/main" id="{08DA0032-7BA7-4D70-B262-028419768112}"/>
              </a:ext>
            </a:extLst>
          </p:cNvPr>
          <p:cNvSpPr/>
          <p:nvPr/>
        </p:nvSpPr>
        <p:spPr bwMode="gray">
          <a:xfrm>
            <a:off x="2434220" y="4317252"/>
            <a:ext cx="3049050" cy="496389"/>
          </a:xfrm>
          <a:prstGeom prst="rect">
            <a:avLst/>
          </a:prstGeom>
          <a:solidFill>
            <a:schemeClr val="accent2">
              <a:lumMod val="75000"/>
            </a:schemeClr>
          </a:solidFill>
          <a:ln w="635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800" b="0" i="0" u="none" strike="noStrike" kern="0" cap="none" spc="0" normalizeH="0" baseline="0" dirty="0" err="1">
                <a:ln>
                  <a:noFill/>
                </a:ln>
                <a:solidFill>
                  <a:schemeClr val="bg1"/>
                </a:solidFill>
                <a:effectLst/>
                <a:uLnTx/>
                <a:uFillTx/>
                <a:ea typeface="Arial Unicode MS" pitchFamily="34" charset="-128"/>
                <a:cs typeface="Arial Unicode MS" pitchFamily="34" charset="-128"/>
              </a:rPr>
              <a:t>debian:jessie</a:t>
            </a:r>
            <a:endParaRPr kumimoji="0" lang="en-US" sz="1800" b="0" i="0" u="none" strike="noStrike" kern="0" cap="none" spc="0" normalizeH="0" baseline="0" dirty="0">
              <a:ln>
                <a:noFill/>
              </a:ln>
              <a:solidFill>
                <a:schemeClr val="bg1"/>
              </a:solidFill>
              <a:effectLst/>
              <a:uLnTx/>
              <a:uFillTx/>
              <a:ea typeface="Arial Unicode MS" pitchFamily="34" charset="-128"/>
              <a:cs typeface="Arial Unicode MS" pitchFamily="34" charset="-128"/>
            </a:endParaRPr>
          </a:p>
        </p:txBody>
      </p:sp>
      <p:pic>
        <p:nvPicPr>
          <p:cNvPr id="1028" name="Picture 4" descr="https://www.nginx.com/wp-content/themes/nginx-theme/assets/img/logo.png">
            <a:extLst>
              <a:ext uri="{FF2B5EF4-FFF2-40B4-BE49-F238E27FC236}">
                <a16:creationId xmlns:a16="http://schemas.microsoft.com/office/drawing/2014/main" id="{B5E4F44D-199E-4C3D-8EA3-FCA4D6E07F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14837" y="1346246"/>
            <a:ext cx="2487816" cy="57227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tomcat">
            <a:extLst>
              <a:ext uri="{FF2B5EF4-FFF2-40B4-BE49-F238E27FC236}">
                <a16:creationId xmlns:a16="http://schemas.microsoft.com/office/drawing/2014/main" id="{0C8224C8-4EB7-42DF-96B3-6326581D840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95151" y="1313602"/>
            <a:ext cx="956350" cy="637567"/>
          </a:xfrm>
          <a:prstGeom prst="rect">
            <a:avLst/>
          </a:prstGeom>
          <a:noFill/>
          <a:extLst>
            <a:ext uri="{909E8E84-426E-40DD-AFC4-6F175D3DCCD1}">
              <a14:hiddenFill xmlns:a14="http://schemas.microsoft.com/office/drawing/2010/main">
                <a:solidFill>
                  <a:srgbClr val="FFFFFF"/>
                </a:solidFill>
              </a14:hiddenFill>
            </a:ext>
          </a:extLst>
        </p:spPr>
      </p:pic>
      <p:sp>
        <p:nvSpPr>
          <p:cNvPr id="4" name="Arrow: Down 3">
            <a:extLst>
              <a:ext uri="{FF2B5EF4-FFF2-40B4-BE49-F238E27FC236}">
                <a16:creationId xmlns:a16="http://schemas.microsoft.com/office/drawing/2014/main" id="{49A2D599-7379-47A3-A0E4-E2B936AEC531}"/>
              </a:ext>
            </a:extLst>
          </p:cNvPr>
          <p:cNvSpPr/>
          <p:nvPr/>
        </p:nvSpPr>
        <p:spPr bwMode="gray">
          <a:xfrm>
            <a:off x="3384488" y="4186624"/>
            <a:ext cx="1113576" cy="128382"/>
          </a:xfrm>
          <a:prstGeom prst="downArrow">
            <a:avLst/>
          </a:prstGeom>
          <a:solidFill>
            <a:schemeClr val="accent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8" name="Rectangle 27">
            <a:extLst>
              <a:ext uri="{FF2B5EF4-FFF2-40B4-BE49-F238E27FC236}">
                <a16:creationId xmlns:a16="http://schemas.microsoft.com/office/drawing/2014/main" id="{176EC4C7-06D9-48D6-9756-77050A018397}"/>
              </a:ext>
            </a:extLst>
          </p:cNvPr>
          <p:cNvSpPr/>
          <p:nvPr/>
        </p:nvSpPr>
        <p:spPr bwMode="gray">
          <a:xfrm>
            <a:off x="2434220" y="3690235"/>
            <a:ext cx="3049050" cy="496389"/>
          </a:xfrm>
          <a:prstGeom prst="rect">
            <a:avLst/>
          </a:prstGeom>
          <a:solidFill>
            <a:schemeClr val="accent6">
              <a:lumMod val="75000"/>
            </a:schemeClr>
          </a:solidFill>
          <a:ln w="6350" algn="ctr">
            <a:solidFill>
              <a:schemeClr val="tx1"/>
            </a:solid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r>
              <a:rPr lang="en-US" sz="1800" kern="0" dirty="0">
                <a:solidFill>
                  <a:schemeClr val="bg1"/>
                </a:solidFill>
                <a:ea typeface="Arial Unicode MS" pitchFamily="34" charset="-128"/>
                <a:cs typeface="Arial Unicode MS" pitchFamily="34" charset="-128"/>
              </a:rPr>
              <a:t>nginx:1.12</a:t>
            </a:r>
            <a:endParaRPr kumimoji="0" lang="en-US" sz="1800" b="0" i="0" u="none" strike="noStrike" kern="0" cap="none" spc="0" normalizeH="0" baseline="0" dirty="0">
              <a:ln>
                <a:noFill/>
              </a:ln>
              <a:solidFill>
                <a:schemeClr val="bg1"/>
              </a:solidFill>
              <a:effectLst/>
              <a:uLnTx/>
              <a:uFillTx/>
              <a:ea typeface="Arial Unicode MS" pitchFamily="34" charset="-128"/>
              <a:cs typeface="Arial Unicode MS" pitchFamily="34" charset="-128"/>
            </a:endParaRPr>
          </a:p>
        </p:txBody>
      </p:sp>
      <p:sp>
        <p:nvSpPr>
          <p:cNvPr id="30" name="Arrow: Down 29">
            <a:extLst>
              <a:ext uri="{FF2B5EF4-FFF2-40B4-BE49-F238E27FC236}">
                <a16:creationId xmlns:a16="http://schemas.microsoft.com/office/drawing/2014/main" id="{AC7DEF40-4771-4B7A-BD41-AEDEEF576309}"/>
              </a:ext>
            </a:extLst>
          </p:cNvPr>
          <p:cNvSpPr/>
          <p:nvPr/>
        </p:nvSpPr>
        <p:spPr bwMode="gray">
          <a:xfrm>
            <a:off x="7734007" y="4186624"/>
            <a:ext cx="1113576" cy="128382"/>
          </a:xfrm>
          <a:prstGeom prst="downArrow">
            <a:avLst/>
          </a:prstGeom>
          <a:solidFill>
            <a:schemeClr val="accent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31" name="Arrow: Down 30">
            <a:extLst>
              <a:ext uri="{FF2B5EF4-FFF2-40B4-BE49-F238E27FC236}">
                <a16:creationId xmlns:a16="http://schemas.microsoft.com/office/drawing/2014/main" id="{3988BF7D-A630-447F-8E59-A668B143D852}"/>
              </a:ext>
            </a:extLst>
          </p:cNvPr>
          <p:cNvSpPr/>
          <p:nvPr/>
        </p:nvSpPr>
        <p:spPr bwMode="gray">
          <a:xfrm>
            <a:off x="7734007" y="3558485"/>
            <a:ext cx="1113576" cy="128382"/>
          </a:xfrm>
          <a:prstGeom prst="downArrow">
            <a:avLst/>
          </a:prstGeom>
          <a:solidFill>
            <a:schemeClr val="accent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32" name="Arrow: Down 31">
            <a:extLst>
              <a:ext uri="{FF2B5EF4-FFF2-40B4-BE49-F238E27FC236}">
                <a16:creationId xmlns:a16="http://schemas.microsoft.com/office/drawing/2014/main" id="{579F1769-1A36-4016-9921-D3C6ADBED493}"/>
              </a:ext>
            </a:extLst>
          </p:cNvPr>
          <p:cNvSpPr/>
          <p:nvPr/>
        </p:nvSpPr>
        <p:spPr bwMode="gray">
          <a:xfrm>
            <a:off x="7734007" y="2930289"/>
            <a:ext cx="1113576" cy="128382"/>
          </a:xfrm>
          <a:prstGeom prst="downArrow">
            <a:avLst/>
          </a:prstGeom>
          <a:solidFill>
            <a:schemeClr val="accent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0" name="Rectangle 19">
            <a:extLst>
              <a:ext uri="{FF2B5EF4-FFF2-40B4-BE49-F238E27FC236}">
                <a16:creationId xmlns:a16="http://schemas.microsoft.com/office/drawing/2014/main" id="{CD43E0E6-7EC0-473C-B49C-C8EFF0A615FB}"/>
              </a:ext>
            </a:extLst>
          </p:cNvPr>
          <p:cNvSpPr/>
          <p:nvPr/>
        </p:nvSpPr>
        <p:spPr bwMode="gray">
          <a:xfrm>
            <a:off x="6766270" y="2435079"/>
            <a:ext cx="3049050" cy="496389"/>
          </a:xfrm>
          <a:prstGeom prst="rect">
            <a:avLst/>
          </a:prstGeom>
          <a:solidFill>
            <a:schemeClr val="accent3">
              <a:lumMod val="75000"/>
            </a:schemeClr>
          </a:solidFill>
          <a:ln w="635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en-US" sz="1800" kern="0" dirty="0">
                <a:solidFill>
                  <a:schemeClr val="bg1"/>
                </a:solidFill>
                <a:ea typeface="Arial Unicode MS" pitchFamily="34" charset="-128"/>
                <a:cs typeface="Arial Unicode MS" pitchFamily="34" charset="-128"/>
              </a:rPr>
              <a:t>t</a:t>
            </a:r>
            <a:r>
              <a:rPr kumimoji="0" lang="en-US" sz="1800" b="0" i="0" u="none" strike="noStrike" kern="0" cap="none" spc="0" normalizeH="0" baseline="0" dirty="0">
                <a:ln>
                  <a:noFill/>
                </a:ln>
                <a:solidFill>
                  <a:schemeClr val="bg1"/>
                </a:solidFill>
                <a:effectLst/>
                <a:uLnTx/>
                <a:uFillTx/>
                <a:ea typeface="Arial Unicode MS" pitchFamily="34" charset="-128"/>
                <a:cs typeface="Arial Unicode MS" pitchFamily="34" charset="-128"/>
              </a:rPr>
              <a:t>omcat:7.0-jre7</a:t>
            </a:r>
          </a:p>
        </p:txBody>
      </p:sp>
      <p:sp>
        <p:nvSpPr>
          <p:cNvPr id="19" name="Rectangle 18">
            <a:extLst>
              <a:ext uri="{FF2B5EF4-FFF2-40B4-BE49-F238E27FC236}">
                <a16:creationId xmlns:a16="http://schemas.microsoft.com/office/drawing/2014/main" id="{B5BB8492-1F0F-4883-9E57-F0C7B9817E24}"/>
              </a:ext>
            </a:extLst>
          </p:cNvPr>
          <p:cNvSpPr/>
          <p:nvPr/>
        </p:nvSpPr>
        <p:spPr bwMode="gray">
          <a:xfrm>
            <a:off x="6766270" y="3062096"/>
            <a:ext cx="3049050" cy="496389"/>
          </a:xfrm>
          <a:prstGeom prst="rect">
            <a:avLst/>
          </a:prstGeom>
          <a:solidFill>
            <a:schemeClr val="accent3">
              <a:lumMod val="50000"/>
            </a:schemeClr>
          </a:solidFill>
          <a:ln w="6350" algn="ctr">
            <a:solidFill>
              <a:schemeClr val="tx1"/>
            </a:solid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r>
              <a:rPr lang="en-US" sz="1800" kern="0" dirty="0">
                <a:solidFill>
                  <a:schemeClr val="bg1"/>
                </a:solidFill>
                <a:ea typeface="Arial Unicode MS" pitchFamily="34" charset="-128"/>
                <a:cs typeface="Arial Unicode MS" pitchFamily="34" charset="-128"/>
              </a:rPr>
              <a:t>openjdk:7-jre</a:t>
            </a:r>
            <a:endParaRPr kumimoji="0" lang="en-US" sz="1800" b="0" i="0" u="none" strike="noStrike" kern="0" cap="none" spc="0" normalizeH="0" baseline="0" dirty="0">
              <a:ln>
                <a:noFill/>
              </a:ln>
              <a:solidFill>
                <a:schemeClr val="bg1"/>
              </a:solidFill>
              <a:effectLst/>
              <a:uLnTx/>
              <a:uFillTx/>
              <a:ea typeface="Arial Unicode MS" pitchFamily="34" charset="-128"/>
              <a:cs typeface="Arial Unicode MS" pitchFamily="34" charset="-128"/>
            </a:endParaRPr>
          </a:p>
        </p:txBody>
      </p:sp>
      <p:sp>
        <p:nvSpPr>
          <p:cNvPr id="18" name="Rectangle 17">
            <a:extLst>
              <a:ext uri="{FF2B5EF4-FFF2-40B4-BE49-F238E27FC236}">
                <a16:creationId xmlns:a16="http://schemas.microsoft.com/office/drawing/2014/main" id="{9A253E9F-4801-4888-96F6-7478CB4FA707}"/>
              </a:ext>
            </a:extLst>
          </p:cNvPr>
          <p:cNvSpPr/>
          <p:nvPr/>
        </p:nvSpPr>
        <p:spPr bwMode="gray">
          <a:xfrm>
            <a:off x="6766270" y="3689113"/>
            <a:ext cx="3049050" cy="496389"/>
          </a:xfrm>
          <a:prstGeom prst="rect">
            <a:avLst/>
          </a:prstGeom>
          <a:solidFill>
            <a:schemeClr val="accent6">
              <a:lumMod val="75000"/>
            </a:schemeClr>
          </a:solidFill>
          <a:ln w="6350" algn="ctr">
            <a:solidFill>
              <a:schemeClr val="tx1"/>
            </a:solid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r>
              <a:rPr lang="en-US" sz="1800" kern="0" dirty="0" err="1">
                <a:solidFill>
                  <a:schemeClr val="bg1"/>
                </a:solidFill>
                <a:ea typeface="Arial Unicode MS" pitchFamily="34" charset="-128"/>
                <a:cs typeface="Arial Unicode MS" pitchFamily="34" charset="-128"/>
              </a:rPr>
              <a:t>buildpack-deps:jessie-curl</a:t>
            </a:r>
            <a:endParaRPr kumimoji="0" lang="en-US" sz="1800" b="0" i="0" u="none" strike="noStrike" kern="0" cap="none" spc="0" normalizeH="0" baseline="0" dirty="0">
              <a:ln>
                <a:noFill/>
              </a:ln>
              <a:solidFill>
                <a:schemeClr val="bg1"/>
              </a:solidFill>
              <a:effectLst/>
              <a:uLnTx/>
              <a:uFillTx/>
              <a:ea typeface="Arial Unicode MS" pitchFamily="34" charset="-128"/>
              <a:cs typeface="Arial Unicode MS" pitchFamily="34" charset="-128"/>
            </a:endParaRPr>
          </a:p>
        </p:txBody>
      </p:sp>
      <p:sp>
        <p:nvSpPr>
          <p:cNvPr id="34" name="Text Placeholder 1">
            <a:extLst>
              <a:ext uri="{FF2B5EF4-FFF2-40B4-BE49-F238E27FC236}">
                <a16:creationId xmlns:a16="http://schemas.microsoft.com/office/drawing/2014/main" id="{7B26E21C-60E4-4350-A51C-854BC388327B}"/>
              </a:ext>
            </a:extLst>
          </p:cNvPr>
          <p:cNvSpPr>
            <a:spLocks noGrp="1"/>
          </p:cNvSpPr>
          <p:nvPr>
            <p:ph type="body" sz="quarter" idx="10"/>
          </p:nvPr>
        </p:nvSpPr>
        <p:spPr>
          <a:xfrm>
            <a:off x="503999" y="5303284"/>
            <a:ext cx="11186477" cy="546716"/>
          </a:xfrm>
        </p:spPr>
        <p:txBody>
          <a:bodyPr/>
          <a:lstStyle/>
          <a:p>
            <a:pPr algn="ctr"/>
            <a:r>
              <a:rPr lang="en-US" dirty="0"/>
              <a:t>Layers get shared between images - downloaded and persistent only once</a:t>
            </a:r>
          </a:p>
        </p:txBody>
      </p:sp>
      <p:sp>
        <p:nvSpPr>
          <p:cNvPr id="35" name="Rectangle 34">
            <a:extLst>
              <a:ext uri="{FF2B5EF4-FFF2-40B4-BE49-F238E27FC236}">
                <a16:creationId xmlns:a16="http://schemas.microsoft.com/office/drawing/2014/main" id="{0384F0F5-F680-4B87-A74F-4B40358D4B44}"/>
              </a:ext>
            </a:extLst>
          </p:cNvPr>
          <p:cNvSpPr/>
          <p:nvPr/>
        </p:nvSpPr>
        <p:spPr bwMode="gray">
          <a:xfrm>
            <a:off x="2440143" y="4316129"/>
            <a:ext cx="7375177" cy="496389"/>
          </a:xfrm>
          <a:prstGeom prst="rect">
            <a:avLst/>
          </a:prstGeom>
          <a:solidFill>
            <a:schemeClr val="accent2">
              <a:lumMod val="75000"/>
            </a:schemeClr>
          </a:solidFill>
          <a:ln w="635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800" b="0" i="0" u="none" strike="noStrike" kern="0" cap="none" spc="0" normalizeH="0" baseline="0" dirty="0" err="1">
                <a:ln>
                  <a:noFill/>
                </a:ln>
                <a:solidFill>
                  <a:schemeClr val="bg1"/>
                </a:solidFill>
                <a:effectLst/>
                <a:uLnTx/>
                <a:uFillTx/>
                <a:ea typeface="Arial Unicode MS" pitchFamily="34" charset="-128"/>
                <a:cs typeface="Arial Unicode MS" pitchFamily="34" charset="-128"/>
              </a:rPr>
              <a:t>debian:jessie</a:t>
            </a:r>
            <a:endParaRPr kumimoji="0" lang="en-US" sz="1800" b="0" i="0" u="none" strike="noStrike" kern="0" cap="none" spc="0" normalizeH="0" baseline="0" dirty="0">
              <a:ln>
                <a:noFill/>
              </a:ln>
              <a:solidFill>
                <a:schemeClr val="bg1"/>
              </a:solidFill>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6183997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grpId="0" nodeType="clickEffect">
                                  <p:stCondLst>
                                    <p:cond delay="0"/>
                                  </p:stCondLst>
                                  <p:childTnLst>
                                    <p:animClr clrSpc="rgb" dir="cw">
                                      <p:cBhvr>
                                        <p:cTn id="6" dur="100" fill="hold"/>
                                        <p:tgtEl>
                                          <p:spTgt spid="17"/>
                                        </p:tgtEl>
                                        <p:attrNameLst>
                                          <p:attrName>fillcolor</p:attrName>
                                        </p:attrNameLst>
                                      </p:cBhvr>
                                      <p:to>
                                        <a:srgbClr val="CC0000"/>
                                      </p:to>
                                    </p:animClr>
                                    <p:set>
                                      <p:cBhvr>
                                        <p:cTn id="7" dur="100" fill="hold"/>
                                        <p:tgtEl>
                                          <p:spTgt spid="17"/>
                                        </p:tgtEl>
                                        <p:attrNameLst>
                                          <p:attrName>fill.type</p:attrName>
                                        </p:attrNameLst>
                                      </p:cBhvr>
                                      <p:to>
                                        <p:strVal val="solid"/>
                                      </p:to>
                                    </p:set>
                                    <p:set>
                                      <p:cBhvr>
                                        <p:cTn id="8" dur="100" fill="hold"/>
                                        <p:tgtEl>
                                          <p:spTgt spid="17"/>
                                        </p:tgtEl>
                                        <p:attrNameLst>
                                          <p:attrName>fill.on</p:attrName>
                                        </p:attrNameLst>
                                      </p:cBhvr>
                                      <p:to>
                                        <p:strVal val="true"/>
                                      </p:to>
                                    </p:set>
                                  </p:childTnLst>
                                </p:cTn>
                              </p:par>
                              <p:par>
                                <p:cTn id="9" presetID="1" presetClass="emph" presetSubtype="2" fill="hold" grpId="0" nodeType="withEffect">
                                  <p:stCondLst>
                                    <p:cond delay="0"/>
                                  </p:stCondLst>
                                  <p:childTnLst>
                                    <p:animClr clrSpc="rgb" dir="cw">
                                      <p:cBhvr>
                                        <p:cTn id="10" dur="100" fill="hold"/>
                                        <p:tgtEl>
                                          <p:spTgt spid="27"/>
                                        </p:tgtEl>
                                        <p:attrNameLst>
                                          <p:attrName>fillcolor</p:attrName>
                                        </p:attrNameLst>
                                      </p:cBhvr>
                                      <p:to>
                                        <a:srgbClr val="CC0000"/>
                                      </p:to>
                                    </p:animClr>
                                    <p:set>
                                      <p:cBhvr>
                                        <p:cTn id="11" dur="100" fill="hold"/>
                                        <p:tgtEl>
                                          <p:spTgt spid="27"/>
                                        </p:tgtEl>
                                        <p:attrNameLst>
                                          <p:attrName>fill.type</p:attrName>
                                        </p:attrNameLst>
                                      </p:cBhvr>
                                      <p:to>
                                        <p:strVal val="solid"/>
                                      </p:to>
                                    </p:set>
                                    <p:set>
                                      <p:cBhvr>
                                        <p:cTn id="12" dur="100" fill="hold"/>
                                        <p:tgtEl>
                                          <p:spTgt spid="27"/>
                                        </p:tgtEl>
                                        <p:attrNameLst>
                                          <p:attrName>fill.on</p:attrName>
                                        </p:attrNameLst>
                                      </p:cBhvr>
                                      <p:to>
                                        <p:strVal val="tru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0" nodeType="clickEffect">
                                  <p:stCondLst>
                                    <p:cond delay="0"/>
                                  </p:stCondLst>
                                  <p:childTnLst>
                                    <p:set>
                                      <p:cBhvr>
                                        <p:cTn id="16" dur="1" fill="hold">
                                          <p:stCondLst>
                                            <p:cond delay="0"/>
                                          </p:stCondLst>
                                        </p:cTn>
                                        <p:tgtEl>
                                          <p:spTgt spid="26"/>
                                        </p:tgtEl>
                                        <p:attrNameLst>
                                          <p:attrName>style.visibility</p:attrName>
                                        </p:attrNameLst>
                                      </p:cBhvr>
                                      <p:to>
                                        <p:strVal val="hidden"/>
                                      </p:to>
                                    </p:set>
                                  </p:childTnLst>
                                </p:cTn>
                              </p:par>
                              <p:par>
                                <p:cTn id="17" presetID="1" presetClass="exit"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hidden"/>
                                      </p:to>
                                    </p:set>
                                  </p:childTnLst>
                                </p:cTn>
                              </p:par>
                              <p:par>
                                <p:cTn id="19" presetID="1" presetClass="entr" presetSubtype="0" fill="hold" grpId="0" nodeType="withEffect">
                                  <p:stCondLst>
                                    <p:cond delay="0"/>
                                  </p:stCondLst>
                                  <p:childTnLst>
                                    <p:set>
                                      <p:cBhvr>
                                        <p:cTn id="20"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26" grpId="0" animBg="1"/>
      <p:bldP spid="27" grpId="0" animBg="1"/>
      <p:bldP spid="35"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04000" y="1620000"/>
            <a:ext cx="3198424" cy="428336"/>
          </a:xfrm>
        </p:spPr>
        <p:txBody>
          <a:bodyPr/>
          <a:lstStyle/>
          <a:p>
            <a:r>
              <a:rPr lang="en-US" dirty="0"/>
              <a:t>Example: </a:t>
            </a:r>
            <a:r>
              <a:rPr lang="en-US" dirty="0" err="1"/>
              <a:t>nginx</a:t>
            </a:r>
            <a:r>
              <a:rPr lang="en-US" dirty="0"/>
              <a:t> image…</a:t>
            </a:r>
          </a:p>
        </p:txBody>
      </p:sp>
      <p:sp>
        <p:nvSpPr>
          <p:cNvPr id="3" name="Title 2"/>
          <p:cNvSpPr>
            <a:spLocks noGrp="1"/>
          </p:cNvSpPr>
          <p:nvPr>
            <p:ph type="title"/>
          </p:nvPr>
        </p:nvSpPr>
        <p:spPr/>
        <p:txBody>
          <a:bodyPr/>
          <a:lstStyle/>
          <a:p>
            <a:r>
              <a:rPr lang="en-US" dirty="0"/>
              <a:t>Image Layers</a:t>
            </a:r>
          </a:p>
        </p:txBody>
      </p:sp>
      <p:sp>
        <p:nvSpPr>
          <p:cNvPr id="21" name="Rectangle: Rounded Corners 20">
            <a:extLst>
              <a:ext uri="{FF2B5EF4-FFF2-40B4-BE49-F238E27FC236}">
                <a16:creationId xmlns:a16="http://schemas.microsoft.com/office/drawing/2014/main" id="{72CAD1E2-D097-4EEA-8377-AFC79CC3A6D3}"/>
              </a:ext>
            </a:extLst>
          </p:cNvPr>
          <p:cNvSpPr/>
          <p:nvPr/>
        </p:nvSpPr>
        <p:spPr bwMode="gray">
          <a:xfrm>
            <a:off x="4247166" y="2787726"/>
            <a:ext cx="7591128" cy="2197770"/>
          </a:xfrm>
          <a:prstGeom prst="roundRect">
            <a:avLst>
              <a:gd name="adj" fmla="val 8296"/>
            </a:avLst>
          </a:prstGeom>
          <a:pattFill prst="narHorz">
            <a:fgClr>
              <a:schemeClr val="tx1"/>
            </a:fgClr>
            <a:bgClr>
              <a:srgbClr val="112806"/>
            </a:bgClr>
          </a:pattFill>
          <a:ln w="6350" algn="ctr">
            <a:noFill/>
            <a:miter lim="800000"/>
            <a:headEnd/>
            <a:tailEnd/>
          </a:ln>
        </p:spPr>
        <p:txBody>
          <a:bodyPr lIns="90000" tIns="72000" rIns="90000" bIns="72000" rtlCol="0" anchor="t"/>
          <a:lstStyle/>
          <a:p>
            <a:pPr defTabSz="914400" fontAlgn="base">
              <a:spcAft>
                <a:spcPct val="0"/>
              </a:spcAft>
              <a:buClr>
                <a:srgbClr val="F0AB00"/>
              </a:buClr>
              <a:buSzPct val="80000"/>
            </a:pPr>
            <a:r>
              <a:rPr lang="en-US" sz="1200" b="1" kern="0" dirty="0">
                <a:solidFill>
                  <a:schemeClr val="bg1"/>
                </a:solidFill>
                <a:latin typeface="Courier New" panose="02070309020205020404" pitchFamily="49" charset="0"/>
                <a:ea typeface="Arial Unicode MS" pitchFamily="34" charset="-128"/>
                <a:cs typeface="Courier New" panose="02070309020205020404" pitchFamily="49" charset="0"/>
              </a:rPr>
              <a:t>$ docker image history </a:t>
            </a:r>
            <a:r>
              <a:rPr lang="en-US" sz="1200" b="1" kern="0" dirty="0" err="1">
                <a:solidFill>
                  <a:schemeClr val="bg1"/>
                </a:solidFill>
                <a:latin typeface="Courier New" panose="02070309020205020404" pitchFamily="49" charset="0"/>
                <a:ea typeface="Arial Unicode MS" pitchFamily="34" charset="-128"/>
                <a:cs typeface="Courier New" panose="02070309020205020404" pitchFamily="49" charset="0"/>
              </a:rPr>
              <a:t>nginx:latest</a:t>
            </a:r>
            <a:endParaRPr lang="en-US" sz="1200" b="1" kern="0" dirty="0">
              <a:solidFill>
                <a:schemeClr val="bg1"/>
              </a:solidFill>
              <a:latin typeface="Courier New" panose="02070309020205020404" pitchFamily="49" charset="0"/>
              <a:ea typeface="Arial Unicode MS" pitchFamily="34" charset="-128"/>
              <a:cs typeface="Courier New" panose="02070309020205020404" pitchFamily="49" charset="0"/>
            </a:endParaRPr>
          </a:p>
          <a:p>
            <a:pPr defTabSz="914400" fontAlgn="base">
              <a:spcAft>
                <a:spcPct val="0"/>
              </a:spcAft>
              <a:buClr>
                <a:srgbClr val="F0AB00"/>
              </a:buClr>
              <a:buSzPct val="80000"/>
            </a:pPr>
            <a:endParaRPr lang="en-US" sz="1200" b="1" kern="0" dirty="0">
              <a:solidFill>
                <a:schemeClr val="bg1"/>
              </a:solidFill>
              <a:latin typeface="Courier New" panose="02070309020205020404" pitchFamily="49" charset="0"/>
              <a:ea typeface="Arial Unicode MS" pitchFamily="34" charset="-128"/>
              <a:cs typeface="Courier New" panose="02070309020205020404" pitchFamily="49" charset="0"/>
            </a:endParaRPr>
          </a:p>
          <a:p>
            <a:pPr defTabSz="914400" fontAlgn="base">
              <a:spcAft>
                <a:spcPct val="0"/>
              </a:spcAft>
              <a:buClr>
                <a:srgbClr val="F0AB00"/>
              </a:buClr>
              <a:buSzPct val="80000"/>
            </a:pPr>
            <a:r>
              <a:rPr lang="en-US" sz="1200" b="1" kern="0" dirty="0">
                <a:solidFill>
                  <a:schemeClr val="bg1"/>
                </a:solidFill>
                <a:latin typeface="Courier New" panose="02070309020205020404" pitchFamily="49" charset="0"/>
                <a:ea typeface="Arial Unicode MS" pitchFamily="34" charset="-128"/>
                <a:cs typeface="Courier New" panose="02070309020205020404" pitchFamily="49" charset="0"/>
              </a:rPr>
              <a:t>IMAGE         CREATED      </a:t>
            </a:r>
            <a:r>
              <a:rPr lang="en-US" sz="1200" b="1" kern="0" dirty="0" err="1">
                <a:solidFill>
                  <a:schemeClr val="bg1"/>
                </a:solidFill>
                <a:latin typeface="Courier New" panose="02070309020205020404" pitchFamily="49" charset="0"/>
                <a:ea typeface="Arial Unicode MS" pitchFamily="34" charset="-128"/>
                <a:cs typeface="Courier New" panose="02070309020205020404" pitchFamily="49" charset="0"/>
              </a:rPr>
              <a:t>CREATED</a:t>
            </a:r>
            <a:r>
              <a:rPr lang="en-US" sz="1200" b="1" kern="0" dirty="0">
                <a:solidFill>
                  <a:schemeClr val="bg1"/>
                </a:solidFill>
                <a:latin typeface="Courier New" panose="02070309020205020404" pitchFamily="49" charset="0"/>
                <a:ea typeface="Arial Unicode MS" pitchFamily="34" charset="-128"/>
                <a:cs typeface="Courier New" panose="02070309020205020404" pitchFamily="49" charset="0"/>
              </a:rPr>
              <a:t> BY                                    SIZE</a:t>
            </a:r>
          </a:p>
          <a:p>
            <a:pPr defTabSz="914400" fontAlgn="base">
              <a:spcAft>
                <a:spcPct val="0"/>
              </a:spcAft>
              <a:buClr>
                <a:srgbClr val="F0AB00"/>
              </a:buClr>
              <a:buSzPct val="80000"/>
            </a:pPr>
            <a:r>
              <a:rPr lang="en-US" sz="1200" b="1" kern="0" dirty="0">
                <a:solidFill>
                  <a:schemeClr val="bg1"/>
                </a:solidFill>
                <a:latin typeface="Courier New" panose="02070309020205020404" pitchFamily="49" charset="0"/>
                <a:ea typeface="Arial Unicode MS" pitchFamily="34" charset="-128"/>
                <a:cs typeface="Courier New" panose="02070309020205020404" pitchFamily="49" charset="0"/>
              </a:rPr>
              <a:t>cd5239a0906a  7 days ago   /bin/</a:t>
            </a:r>
            <a:r>
              <a:rPr lang="en-US" sz="1200" b="1" kern="0" dirty="0" err="1">
                <a:solidFill>
                  <a:schemeClr val="bg1"/>
                </a:solidFill>
                <a:latin typeface="Courier New" panose="02070309020205020404" pitchFamily="49" charset="0"/>
                <a:ea typeface="Arial Unicode MS" pitchFamily="34" charset="-128"/>
                <a:cs typeface="Courier New" panose="02070309020205020404" pitchFamily="49" charset="0"/>
              </a:rPr>
              <a:t>sh</a:t>
            </a:r>
            <a:r>
              <a:rPr lang="en-US" sz="1200" b="1" kern="0" dirty="0">
                <a:solidFill>
                  <a:schemeClr val="bg1"/>
                </a:solidFill>
                <a:latin typeface="Courier New" panose="02070309020205020404" pitchFamily="49" charset="0"/>
                <a:ea typeface="Arial Unicode MS" pitchFamily="34" charset="-128"/>
                <a:cs typeface="Courier New" panose="02070309020205020404" pitchFamily="49" charset="0"/>
              </a:rPr>
              <a:t> -c # CMD ["</a:t>
            </a:r>
            <a:r>
              <a:rPr lang="en-US" sz="1200" b="1" kern="0" dirty="0" err="1">
                <a:solidFill>
                  <a:schemeClr val="bg1"/>
                </a:solidFill>
                <a:latin typeface="Courier New" panose="02070309020205020404" pitchFamily="49" charset="0"/>
                <a:ea typeface="Arial Unicode MS" pitchFamily="34" charset="-128"/>
                <a:cs typeface="Courier New" panose="02070309020205020404" pitchFamily="49" charset="0"/>
              </a:rPr>
              <a:t>nginx</a:t>
            </a:r>
            <a:r>
              <a:rPr lang="en-US" sz="1200" b="1" kern="0" dirty="0">
                <a:solidFill>
                  <a:schemeClr val="bg1"/>
                </a:solidFill>
                <a:latin typeface="Courier New" panose="02070309020205020404" pitchFamily="49" charset="0"/>
                <a:ea typeface="Arial Unicode MS" pitchFamily="34" charset="-128"/>
                <a:cs typeface="Courier New" panose="02070309020205020404" pitchFamily="49" charset="0"/>
              </a:rPr>
              <a:t>" "-g" "</a:t>
            </a:r>
            <a:r>
              <a:rPr lang="en-US" sz="1200" b="1" kern="0" dirty="0" err="1">
                <a:solidFill>
                  <a:schemeClr val="bg1"/>
                </a:solidFill>
                <a:latin typeface="Courier New" panose="02070309020205020404" pitchFamily="49" charset="0"/>
                <a:ea typeface="Arial Unicode MS" pitchFamily="34" charset="-128"/>
                <a:cs typeface="Courier New" panose="02070309020205020404" pitchFamily="49" charset="0"/>
              </a:rPr>
              <a:t>daem</a:t>
            </a:r>
            <a:r>
              <a:rPr lang="en-US" sz="1200" b="1" kern="0" dirty="0">
                <a:solidFill>
                  <a:schemeClr val="bg1"/>
                </a:solidFill>
                <a:latin typeface="Courier New" panose="02070309020205020404" pitchFamily="49" charset="0"/>
                <a:ea typeface="Arial Unicode MS" pitchFamily="34" charset="-128"/>
                <a:cs typeface="Courier New" panose="02070309020205020404" pitchFamily="49" charset="0"/>
              </a:rPr>
              <a:t>...       0B</a:t>
            </a:r>
            <a:br>
              <a:rPr lang="en-US" sz="1200" b="1" kern="0" dirty="0">
                <a:solidFill>
                  <a:schemeClr val="bg1"/>
                </a:solidFill>
                <a:latin typeface="Courier New" panose="02070309020205020404" pitchFamily="49" charset="0"/>
                <a:ea typeface="Arial Unicode MS" pitchFamily="34" charset="-128"/>
                <a:cs typeface="Courier New" panose="02070309020205020404" pitchFamily="49" charset="0"/>
              </a:rPr>
            </a:br>
            <a:r>
              <a:rPr lang="en-US" sz="1200" b="1" kern="0" dirty="0">
                <a:solidFill>
                  <a:schemeClr val="bg1"/>
                </a:solidFill>
                <a:latin typeface="Courier New" panose="02070309020205020404" pitchFamily="49" charset="0"/>
                <a:ea typeface="Arial Unicode MS" pitchFamily="34" charset="-128"/>
                <a:cs typeface="Courier New" panose="02070309020205020404" pitchFamily="49" charset="0"/>
              </a:rPr>
              <a:t>[…]</a:t>
            </a:r>
          </a:p>
          <a:p>
            <a:pPr defTabSz="914400" fontAlgn="base">
              <a:spcAft>
                <a:spcPct val="0"/>
              </a:spcAft>
              <a:buClr>
                <a:srgbClr val="F0AB00"/>
              </a:buClr>
              <a:buSzPct val="80000"/>
            </a:pPr>
            <a:r>
              <a:rPr lang="en-US" sz="1200" b="1" kern="0" dirty="0">
                <a:solidFill>
                  <a:schemeClr val="bg1"/>
                </a:solidFill>
                <a:latin typeface="Courier New" panose="02070309020205020404" pitchFamily="49" charset="0"/>
                <a:ea typeface="Arial Unicode MS" pitchFamily="34" charset="-128"/>
                <a:cs typeface="Courier New" panose="02070309020205020404" pitchFamily="49" charset="0"/>
              </a:rPr>
              <a:t>&lt;missing&gt;     7 days ago   /bin/</a:t>
            </a:r>
            <a:r>
              <a:rPr lang="en-US" sz="1200" b="1" kern="0" dirty="0" err="1">
                <a:solidFill>
                  <a:schemeClr val="bg1"/>
                </a:solidFill>
                <a:latin typeface="Courier New" panose="02070309020205020404" pitchFamily="49" charset="0"/>
                <a:ea typeface="Arial Unicode MS" pitchFamily="34" charset="-128"/>
                <a:cs typeface="Courier New" panose="02070309020205020404" pitchFamily="49" charset="0"/>
              </a:rPr>
              <a:t>sh</a:t>
            </a:r>
            <a:r>
              <a:rPr lang="en-US" sz="1200" b="1" kern="0" dirty="0">
                <a:solidFill>
                  <a:schemeClr val="bg1"/>
                </a:solidFill>
                <a:latin typeface="Courier New" panose="02070309020205020404" pitchFamily="49" charset="0"/>
                <a:ea typeface="Arial Unicode MS" pitchFamily="34" charset="-128"/>
                <a:cs typeface="Courier New" panose="02070309020205020404" pitchFamily="49" charset="0"/>
              </a:rPr>
              <a:t> -c apt-get install </a:t>
            </a:r>
            <a:r>
              <a:rPr lang="en-US" sz="1200" b="1" kern="0" dirty="0" err="1">
                <a:solidFill>
                  <a:schemeClr val="bg1"/>
                </a:solidFill>
                <a:latin typeface="Courier New" panose="02070309020205020404" pitchFamily="49" charset="0"/>
                <a:ea typeface="Arial Unicode MS" pitchFamily="34" charset="-128"/>
                <a:cs typeface="Courier New" panose="02070309020205020404" pitchFamily="49" charset="0"/>
              </a:rPr>
              <a:t>nginx</a:t>
            </a:r>
            <a:r>
              <a:rPr lang="en-US" sz="1200" b="1" kern="0" dirty="0">
                <a:solidFill>
                  <a:schemeClr val="bg1"/>
                </a:solidFill>
                <a:latin typeface="Courier New" panose="02070309020205020404" pitchFamily="49" charset="0"/>
                <a:ea typeface="Arial Unicode MS" pitchFamily="34" charset="-128"/>
                <a:cs typeface="Courier New" panose="02070309020205020404" pitchFamily="49" charset="0"/>
              </a:rPr>
              <a:t> &amp;&amp; ...       53.7MB</a:t>
            </a:r>
          </a:p>
          <a:p>
            <a:pPr defTabSz="914400" fontAlgn="base">
              <a:spcAft>
                <a:spcPct val="0"/>
              </a:spcAft>
              <a:buClr>
                <a:srgbClr val="F0AB00"/>
              </a:buClr>
              <a:buSzPct val="80000"/>
            </a:pPr>
            <a:r>
              <a:rPr lang="en-US" sz="1200" b="1" kern="0" dirty="0">
                <a:solidFill>
                  <a:schemeClr val="bg1"/>
                </a:solidFill>
                <a:latin typeface="Courier New" panose="02070309020205020404" pitchFamily="49" charset="0"/>
                <a:ea typeface="Arial Unicode MS" pitchFamily="34" charset="-128"/>
                <a:cs typeface="Courier New" panose="02070309020205020404" pitchFamily="49" charset="0"/>
              </a:rPr>
              <a:t>[…]</a:t>
            </a:r>
          </a:p>
          <a:p>
            <a:pPr defTabSz="914400" fontAlgn="base">
              <a:spcAft>
                <a:spcPct val="0"/>
              </a:spcAft>
              <a:buClr>
                <a:srgbClr val="F0AB00"/>
              </a:buClr>
              <a:buSzPct val="80000"/>
            </a:pPr>
            <a:r>
              <a:rPr lang="en-US" sz="1200" b="1" kern="0" dirty="0">
                <a:solidFill>
                  <a:schemeClr val="bg1"/>
                </a:solidFill>
                <a:latin typeface="Courier New" panose="02070309020205020404" pitchFamily="49" charset="0"/>
                <a:ea typeface="Arial Unicode MS" pitchFamily="34" charset="-128"/>
                <a:cs typeface="Courier New" panose="02070309020205020404" pitchFamily="49" charset="0"/>
              </a:rPr>
              <a:t>&lt;missing&gt;     6 weeks ago  /bin/</a:t>
            </a:r>
            <a:r>
              <a:rPr lang="en-US" sz="1200" b="1" kern="0" dirty="0" err="1">
                <a:solidFill>
                  <a:schemeClr val="bg1"/>
                </a:solidFill>
                <a:latin typeface="Courier New" panose="02070309020205020404" pitchFamily="49" charset="0"/>
                <a:ea typeface="Arial Unicode MS" pitchFamily="34" charset="-128"/>
                <a:cs typeface="Courier New" panose="02070309020205020404" pitchFamily="49" charset="0"/>
              </a:rPr>
              <a:t>sh</a:t>
            </a:r>
            <a:r>
              <a:rPr lang="en-US" sz="1200" b="1" kern="0" dirty="0">
                <a:solidFill>
                  <a:schemeClr val="bg1"/>
                </a:solidFill>
                <a:latin typeface="Courier New" panose="02070309020205020404" pitchFamily="49" charset="0"/>
                <a:ea typeface="Arial Unicode MS" pitchFamily="34" charset="-128"/>
                <a:cs typeface="Courier New" panose="02070309020205020404" pitchFamily="49" charset="0"/>
              </a:rPr>
              <a:t> -c # ADD file:ec5be7eec56a749...      55.3MB</a:t>
            </a:r>
          </a:p>
        </p:txBody>
      </p:sp>
      <p:sp>
        <p:nvSpPr>
          <p:cNvPr id="26" name="Rectangle 25">
            <a:extLst>
              <a:ext uri="{FF2B5EF4-FFF2-40B4-BE49-F238E27FC236}">
                <a16:creationId xmlns:a16="http://schemas.microsoft.com/office/drawing/2014/main" id="{0DEBB464-507B-470A-9AF5-9154C4B4EC79}"/>
              </a:ext>
            </a:extLst>
          </p:cNvPr>
          <p:cNvSpPr/>
          <p:nvPr/>
        </p:nvSpPr>
        <p:spPr bwMode="gray">
          <a:xfrm>
            <a:off x="734510" y="3173689"/>
            <a:ext cx="2680447" cy="1828800"/>
          </a:xfrm>
          <a:prstGeom prst="rect">
            <a:avLst/>
          </a:prstGeom>
          <a:solidFill>
            <a:schemeClr val="tx2"/>
          </a:solidFill>
          <a:ln w="6350" algn="ctr">
            <a:noFill/>
            <a:miter lim="800000"/>
            <a:headEnd/>
            <a:tailEnd/>
          </a:ln>
        </p:spPr>
        <p:txBody>
          <a:bodyPr vert="vert270" lIns="90000" tIns="72000" rIns="90000" bIns="72000" rtlCol="0" anchor="t" anchorCtr="0"/>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200" b="0" i="1" u="none" strike="noStrike" kern="0" cap="none" spc="0" normalizeH="0" baseline="0" dirty="0">
              <a:ln>
                <a:noFill/>
              </a:ln>
              <a:effectLst/>
              <a:uLnTx/>
              <a:uFillTx/>
              <a:ea typeface="Arial Unicode MS" pitchFamily="34" charset="-128"/>
              <a:cs typeface="Arial Unicode MS" pitchFamily="34" charset="-128"/>
            </a:endParaRPr>
          </a:p>
        </p:txBody>
      </p:sp>
      <p:sp>
        <p:nvSpPr>
          <p:cNvPr id="4" name="Rectangle 3"/>
          <p:cNvSpPr/>
          <p:nvPr/>
        </p:nvSpPr>
        <p:spPr bwMode="gray">
          <a:xfrm>
            <a:off x="854688" y="4461423"/>
            <a:ext cx="2440092" cy="402956"/>
          </a:xfrm>
          <a:prstGeom prst="rect">
            <a:avLst/>
          </a:prstGeom>
          <a:solidFill>
            <a:schemeClr val="accent4">
              <a:lumMod val="50000"/>
            </a:schemeClr>
          </a:solidFill>
          <a:ln w="635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800" b="1" i="1" u="none" strike="noStrike" kern="0" cap="none" spc="0" normalizeH="0" baseline="0" dirty="0">
                <a:ln>
                  <a:noFill/>
                </a:ln>
                <a:solidFill>
                  <a:schemeClr val="bg1"/>
                </a:solidFill>
                <a:effectLst/>
                <a:uLnTx/>
                <a:uFillTx/>
                <a:latin typeface="Courier New" panose="02070309020205020404" pitchFamily="49" charset="0"/>
                <a:ea typeface="Arial Unicode MS" pitchFamily="34" charset="-128"/>
                <a:cs typeface="Courier New" panose="02070309020205020404" pitchFamily="49" charset="0"/>
              </a:rPr>
              <a:t>scratch</a:t>
            </a:r>
          </a:p>
        </p:txBody>
      </p:sp>
      <p:sp>
        <p:nvSpPr>
          <p:cNvPr id="15" name="Arrow: Down 14"/>
          <p:cNvSpPr/>
          <p:nvPr/>
        </p:nvSpPr>
        <p:spPr bwMode="gray">
          <a:xfrm>
            <a:off x="1532293" y="3714755"/>
            <a:ext cx="1084882" cy="171856"/>
          </a:xfrm>
          <a:prstGeom prst="downArrow">
            <a:avLst/>
          </a:prstGeom>
          <a:solidFill>
            <a:schemeClr val="accent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6" name="Arrow: Down 15"/>
          <p:cNvSpPr/>
          <p:nvPr/>
        </p:nvSpPr>
        <p:spPr bwMode="gray">
          <a:xfrm>
            <a:off x="1532293" y="4289567"/>
            <a:ext cx="1084882" cy="171856"/>
          </a:xfrm>
          <a:prstGeom prst="downArrow">
            <a:avLst/>
          </a:prstGeom>
          <a:solidFill>
            <a:schemeClr val="accent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8" name="Arrow: Down 27">
            <a:extLst>
              <a:ext uri="{FF2B5EF4-FFF2-40B4-BE49-F238E27FC236}">
                <a16:creationId xmlns:a16="http://schemas.microsoft.com/office/drawing/2014/main" id="{1560E9F5-EBA4-4491-AEA6-651DA974B2B0}"/>
              </a:ext>
            </a:extLst>
          </p:cNvPr>
          <p:cNvSpPr/>
          <p:nvPr/>
        </p:nvSpPr>
        <p:spPr bwMode="gray">
          <a:xfrm>
            <a:off x="1532293" y="2886895"/>
            <a:ext cx="1084882" cy="286794"/>
          </a:xfrm>
          <a:prstGeom prst="downArrow">
            <a:avLst/>
          </a:prstGeom>
          <a:solidFill>
            <a:schemeClr val="accent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7" name="Rectangle 26">
            <a:extLst>
              <a:ext uri="{FF2B5EF4-FFF2-40B4-BE49-F238E27FC236}">
                <a16:creationId xmlns:a16="http://schemas.microsoft.com/office/drawing/2014/main" id="{C1FCC548-7949-4F97-8D9B-BC026BE921EC}"/>
              </a:ext>
            </a:extLst>
          </p:cNvPr>
          <p:cNvSpPr/>
          <p:nvPr/>
        </p:nvSpPr>
        <p:spPr bwMode="gray">
          <a:xfrm>
            <a:off x="734510" y="2523760"/>
            <a:ext cx="2685180" cy="363135"/>
          </a:xfrm>
          <a:prstGeom prst="rect">
            <a:avLst/>
          </a:prstGeom>
          <a:solidFill>
            <a:schemeClr val="accent5">
              <a:lumMod val="60000"/>
              <a:lumOff val="40000"/>
            </a:schemeClr>
          </a:solidFill>
          <a:ln w="635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400" b="0" i="1" u="none" strike="noStrike" kern="0" cap="none" spc="0" normalizeH="0" baseline="0" noProof="0" dirty="0">
                <a:ln>
                  <a:noFill/>
                </a:ln>
                <a:effectLst/>
                <a:uLnTx/>
                <a:uFillTx/>
                <a:ea typeface="Arial Unicode MS" pitchFamily="34" charset="-128"/>
                <a:cs typeface="Arial Unicode MS" pitchFamily="34" charset="-128"/>
              </a:rPr>
              <a:t>Container RW layer</a:t>
            </a:r>
          </a:p>
        </p:txBody>
      </p:sp>
      <p:sp>
        <p:nvSpPr>
          <p:cNvPr id="30" name="Text Placeholder 1">
            <a:extLst>
              <a:ext uri="{FF2B5EF4-FFF2-40B4-BE49-F238E27FC236}">
                <a16:creationId xmlns:a16="http://schemas.microsoft.com/office/drawing/2014/main" id="{13932E16-1A2D-4A7E-97E0-DDC08A985583}"/>
              </a:ext>
            </a:extLst>
          </p:cNvPr>
          <p:cNvSpPr txBox="1">
            <a:spLocks/>
          </p:cNvSpPr>
          <p:nvPr/>
        </p:nvSpPr>
        <p:spPr bwMode="gray">
          <a:xfrm>
            <a:off x="4247166" y="1620000"/>
            <a:ext cx="3198424" cy="428336"/>
          </a:xfrm>
          <a:prstGeom prst="rect">
            <a:avLst/>
          </a:prstGeom>
        </p:spPr>
        <p:txBody>
          <a:bodyPr vert="horz" lIns="0" tIns="0" rIns="0" bIns="0" rtlCol="0">
            <a:noAutofit/>
          </a:bodyPr>
          <a:lst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r>
              <a:rPr lang="en-US" dirty="0"/>
              <a:t>… and its history</a:t>
            </a:r>
          </a:p>
        </p:txBody>
      </p:sp>
      <p:cxnSp>
        <p:nvCxnSpPr>
          <p:cNvPr id="34" name="Straight Arrow Connector 33">
            <a:extLst>
              <a:ext uri="{FF2B5EF4-FFF2-40B4-BE49-F238E27FC236}">
                <a16:creationId xmlns:a16="http://schemas.microsoft.com/office/drawing/2014/main" id="{B8DEC808-DBF3-4787-98CD-D100CCAFCB37}"/>
              </a:ext>
            </a:extLst>
          </p:cNvPr>
          <p:cNvCxnSpPr>
            <a:cxnSpLocks/>
            <a:stCxn id="8" idx="3"/>
          </p:cNvCxnSpPr>
          <p:nvPr/>
        </p:nvCxnSpPr>
        <p:spPr>
          <a:xfrm>
            <a:off x="3294780" y="3513277"/>
            <a:ext cx="1026208" cy="36747"/>
          </a:xfrm>
          <a:prstGeom prst="straightConnector1">
            <a:avLst/>
          </a:prstGeom>
          <a:ln w="50800">
            <a:solidFill>
              <a:srgbClr val="FF0000"/>
            </a:solidFill>
            <a:headEnd type="none" w="med" len="med"/>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7ED7922D-5B50-4103-AEFB-F925DAC429A5}"/>
              </a:ext>
            </a:extLst>
          </p:cNvPr>
          <p:cNvCxnSpPr>
            <a:cxnSpLocks/>
          </p:cNvCxnSpPr>
          <p:nvPr/>
        </p:nvCxnSpPr>
        <p:spPr>
          <a:xfrm>
            <a:off x="3294780" y="4088089"/>
            <a:ext cx="1026208" cy="211564"/>
          </a:xfrm>
          <a:prstGeom prst="straightConnector1">
            <a:avLst/>
          </a:prstGeom>
          <a:ln w="50800">
            <a:solidFill>
              <a:srgbClr val="FF0000"/>
            </a:solidFill>
            <a:headEnd type="none" w="med" len="med"/>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BB3EBFB8-58F8-4ACB-9732-6426008B8578}"/>
              </a:ext>
            </a:extLst>
          </p:cNvPr>
          <p:cNvCxnSpPr>
            <a:cxnSpLocks/>
          </p:cNvCxnSpPr>
          <p:nvPr/>
        </p:nvCxnSpPr>
        <p:spPr>
          <a:xfrm>
            <a:off x="3294780" y="3550024"/>
            <a:ext cx="1017244" cy="376517"/>
          </a:xfrm>
          <a:prstGeom prst="straightConnector1">
            <a:avLst/>
          </a:prstGeom>
          <a:ln w="50800">
            <a:solidFill>
              <a:srgbClr val="FF0000"/>
            </a:solidFill>
            <a:headEnd type="none" w="med" len="med"/>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8" name="Rectangle 7"/>
          <p:cNvSpPr/>
          <p:nvPr/>
        </p:nvSpPr>
        <p:spPr bwMode="gray">
          <a:xfrm>
            <a:off x="854688" y="3311799"/>
            <a:ext cx="2440092" cy="402956"/>
          </a:xfrm>
          <a:prstGeom prst="rect">
            <a:avLst/>
          </a:prstGeom>
          <a:solidFill>
            <a:schemeClr val="accent1">
              <a:lumMod val="60000"/>
              <a:lumOff val="40000"/>
            </a:schemeClr>
          </a:solidFill>
          <a:ln w="6350" algn="ctr">
            <a:solidFill>
              <a:schemeClr val="tx1"/>
            </a:solid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r>
              <a:rPr lang="en-US" sz="1800" kern="0" dirty="0" err="1">
                <a:ea typeface="Arial Unicode MS" pitchFamily="34" charset="-128"/>
                <a:cs typeface="Arial Unicode MS" pitchFamily="34" charset="-128"/>
              </a:rPr>
              <a:t>nginx</a:t>
            </a:r>
            <a:endParaRPr kumimoji="0" lang="en-US" sz="1800" b="0" i="0" u="none" strike="noStrike" kern="0" cap="none" spc="0" normalizeH="0" baseline="0" dirty="0">
              <a:ln>
                <a:noFill/>
              </a:ln>
              <a:effectLst/>
              <a:uLnTx/>
              <a:uFillTx/>
              <a:ea typeface="Arial Unicode MS" pitchFamily="34" charset="-128"/>
              <a:cs typeface="Arial Unicode MS" pitchFamily="34" charset="-128"/>
            </a:endParaRPr>
          </a:p>
        </p:txBody>
      </p:sp>
      <p:sp>
        <p:nvSpPr>
          <p:cNvPr id="7" name="Rectangle 6"/>
          <p:cNvSpPr/>
          <p:nvPr/>
        </p:nvSpPr>
        <p:spPr bwMode="gray">
          <a:xfrm>
            <a:off x="854688" y="3886611"/>
            <a:ext cx="2440092" cy="402956"/>
          </a:xfrm>
          <a:prstGeom prst="rect">
            <a:avLst/>
          </a:prstGeom>
          <a:solidFill>
            <a:schemeClr val="accent3">
              <a:lumMod val="50000"/>
            </a:schemeClr>
          </a:solidFill>
          <a:ln w="6350" algn="ctr">
            <a:solidFill>
              <a:schemeClr val="tx1"/>
            </a:solid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r>
              <a:rPr lang="en-US" sz="1800" kern="0" dirty="0" err="1">
                <a:solidFill>
                  <a:schemeClr val="bg1"/>
                </a:solidFill>
                <a:ea typeface="Arial Unicode MS" pitchFamily="34" charset="-128"/>
                <a:cs typeface="Arial Unicode MS" pitchFamily="34" charset="-128"/>
              </a:rPr>
              <a:t>debian:stretch-slim</a:t>
            </a:r>
            <a:endParaRPr kumimoji="0" lang="en-US" sz="1800" b="0" i="0" u="none" strike="noStrike" kern="0" cap="none" spc="0" normalizeH="0" baseline="0" dirty="0">
              <a:ln>
                <a:noFill/>
              </a:ln>
              <a:solidFill>
                <a:schemeClr val="bg1"/>
              </a:solidFill>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14991324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Arrow: Right 12"/>
          <p:cNvSpPr/>
          <p:nvPr/>
        </p:nvSpPr>
        <p:spPr bwMode="gray">
          <a:xfrm>
            <a:off x="4846051" y="2518648"/>
            <a:ext cx="2502376" cy="2064024"/>
          </a:xfrm>
          <a:prstGeom prst="rightArrow">
            <a:avLst>
              <a:gd name="adj1" fmla="val 71809"/>
              <a:gd name="adj2" fmla="val 50000"/>
            </a:avLst>
          </a:prstGeom>
          <a:solidFill>
            <a:schemeClr val="accent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2400" b="1" i="0" u="none" strike="noStrike" kern="0" cap="none" spc="0" normalizeH="0" baseline="0" dirty="0">
                <a:ln>
                  <a:noFill/>
                </a:ln>
                <a:effectLst/>
                <a:uLnTx/>
                <a:uFillTx/>
                <a:latin typeface="+mj-lt"/>
                <a:ea typeface="Arial Unicode MS" pitchFamily="34" charset="-128"/>
                <a:cs typeface="Arial Unicode MS" pitchFamily="34" charset="-128"/>
              </a:rPr>
              <a:t>commit</a:t>
            </a:r>
            <a:endParaRPr kumimoji="0" lang="en-US" sz="1800" b="1" i="0" u="none" strike="noStrike" kern="0" cap="none" spc="0" normalizeH="0" baseline="0" dirty="0">
              <a:ln>
                <a:noFill/>
              </a:ln>
              <a:effectLst/>
              <a:uLnTx/>
              <a:uFillTx/>
              <a:latin typeface="+mj-lt"/>
              <a:ea typeface="Arial Unicode MS" pitchFamily="34" charset="-128"/>
              <a:cs typeface="Arial Unicode MS" pitchFamily="34" charset="-128"/>
            </a:endParaRPr>
          </a:p>
        </p:txBody>
      </p:sp>
      <p:sp>
        <p:nvSpPr>
          <p:cNvPr id="3" name="Title 2"/>
          <p:cNvSpPr>
            <a:spLocks noGrp="1"/>
          </p:cNvSpPr>
          <p:nvPr>
            <p:ph type="title"/>
          </p:nvPr>
        </p:nvSpPr>
        <p:spPr/>
        <p:txBody>
          <a:bodyPr/>
          <a:lstStyle/>
          <a:p>
            <a:r>
              <a:rPr lang="en-US" dirty="0"/>
              <a:t>Committing changes</a:t>
            </a:r>
          </a:p>
        </p:txBody>
      </p:sp>
      <p:sp>
        <p:nvSpPr>
          <p:cNvPr id="37" name="Text Placeholder 10"/>
          <p:cNvSpPr>
            <a:spLocks noGrp="1"/>
          </p:cNvSpPr>
          <p:nvPr>
            <p:ph type="body" sz="quarter" idx="10"/>
          </p:nvPr>
        </p:nvSpPr>
        <p:spPr>
          <a:xfrm>
            <a:off x="4713816" y="5112307"/>
            <a:ext cx="2624631" cy="737692"/>
          </a:xfrm>
        </p:spPr>
        <p:txBody>
          <a:bodyPr/>
          <a:lstStyle/>
          <a:p>
            <a:pPr lvl="1"/>
            <a:r>
              <a:rPr lang="en-US" dirty="0"/>
              <a:t>No build automatization</a:t>
            </a:r>
          </a:p>
          <a:p>
            <a:pPr lvl="1"/>
            <a:r>
              <a:rPr lang="en-US" dirty="0"/>
              <a:t>No change history</a:t>
            </a:r>
          </a:p>
        </p:txBody>
      </p:sp>
      <p:pic>
        <p:nvPicPr>
          <p:cNvPr id="38" name="Picture 37"/>
          <p:cNvPicPr>
            <a:picLocks noChangeAspect="1"/>
          </p:cNvPicPr>
          <p:nvPr/>
        </p:nvPicPr>
        <p:blipFill>
          <a:blip r:embed="rId3"/>
          <a:stretch>
            <a:fillRect/>
          </a:stretch>
        </p:blipFill>
        <p:spPr>
          <a:xfrm>
            <a:off x="3625063" y="4964816"/>
            <a:ext cx="1032674" cy="1032674"/>
          </a:xfrm>
          <a:prstGeom prst="rect">
            <a:avLst/>
          </a:prstGeom>
        </p:spPr>
      </p:pic>
      <p:sp>
        <p:nvSpPr>
          <p:cNvPr id="49" name="Rectangle 48">
            <a:extLst>
              <a:ext uri="{FF2B5EF4-FFF2-40B4-BE49-F238E27FC236}">
                <a16:creationId xmlns:a16="http://schemas.microsoft.com/office/drawing/2014/main" id="{17004F6F-41BB-4B98-992B-B07605364062}"/>
              </a:ext>
            </a:extLst>
          </p:cNvPr>
          <p:cNvSpPr/>
          <p:nvPr/>
        </p:nvSpPr>
        <p:spPr bwMode="gray">
          <a:xfrm>
            <a:off x="806824" y="2753871"/>
            <a:ext cx="3007085" cy="1828800"/>
          </a:xfrm>
          <a:prstGeom prst="rect">
            <a:avLst/>
          </a:prstGeom>
          <a:solidFill>
            <a:schemeClr val="tx2"/>
          </a:solidFill>
          <a:ln w="6350" algn="ctr">
            <a:noFill/>
            <a:miter lim="800000"/>
            <a:headEnd/>
            <a:tailEnd/>
          </a:ln>
        </p:spPr>
        <p:txBody>
          <a:bodyPr vert="vert270" lIns="90000" tIns="72000" rIns="90000" bIns="72000" rtlCol="0" anchor="t" anchorCtr="0"/>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200" b="0" i="1" u="none" strike="noStrike" kern="0" cap="none" spc="0" normalizeH="0" baseline="0" dirty="0">
                <a:ln>
                  <a:noFill/>
                </a:ln>
                <a:effectLst/>
                <a:uLnTx/>
                <a:uFillTx/>
                <a:ea typeface="Arial Unicode MS" pitchFamily="34" charset="-128"/>
                <a:cs typeface="Arial Unicode MS" pitchFamily="34" charset="-128"/>
              </a:rPr>
              <a:t>image</a:t>
            </a:r>
          </a:p>
        </p:txBody>
      </p:sp>
      <p:sp>
        <p:nvSpPr>
          <p:cNvPr id="50" name="Rectangle 49">
            <a:extLst>
              <a:ext uri="{FF2B5EF4-FFF2-40B4-BE49-F238E27FC236}">
                <a16:creationId xmlns:a16="http://schemas.microsoft.com/office/drawing/2014/main" id="{428D35FE-6593-4AF0-8054-9DD418E4D5D7}"/>
              </a:ext>
            </a:extLst>
          </p:cNvPr>
          <p:cNvSpPr/>
          <p:nvPr/>
        </p:nvSpPr>
        <p:spPr bwMode="gray">
          <a:xfrm>
            <a:off x="1253640" y="4041605"/>
            <a:ext cx="2440092" cy="402956"/>
          </a:xfrm>
          <a:prstGeom prst="rect">
            <a:avLst/>
          </a:prstGeom>
          <a:solidFill>
            <a:schemeClr val="accent4">
              <a:lumMod val="50000"/>
            </a:schemeClr>
          </a:solidFill>
          <a:ln w="635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800" b="1" i="1" u="none" strike="noStrike" kern="0" cap="none" spc="0" normalizeH="0" baseline="0" dirty="0">
                <a:ln>
                  <a:noFill/>
                </a:ln>
                <a:solidFill>
                  <a:schemeClr val="bg1"/>
                </a:solidFill>
                <a:effectLst/>
                <a:uLnTx/>
                <a:uFillTx/>
                <a:latin typeface="Courier New" panose="02070309020205020404" pitchFamily="49" charset="0"/>
                <a:ea typeface="Arial Unicode MS" pitchFamily="34" charset="-128"/>
                <a:cs typeface="Courier New" panose="02070309020205020404" pitchFamily="49" charset="0"/>
              </a:rPr>
              <a:t>scratch</a:t>
            </a:r>
          </a:p>
        </p:txBody>
      </p:sp>
      <p:sp>
        <p:nvSpPr>
          <p:cNvPr id="51" name="Arrow: Down 50">
            <a:extLst>
              <a:ext uri="{FF2B5EF4-FFF2-40B4-BE49-F238E27FC236}">
                <a16:creationId xmlns:a16="http://schemas.microsoft.com/office/drawing/2014/main" id="{49F60C4C-14A2-4A83-BA8E-7096DFE4607F}"/>
              </a:ext>
            </a:extLst>
          </p:cNvPr>
          <p:cNvSpPr/>
          <p:nvPr/>
        </p:nvSpPr>
        <p:spPr bwMode="gray">
          <a:xfrm>
            <a:off x="1931245" y="3294937"/>
            <a:ext cx="1084882" cy="171856"/>
          </a:xfrm>
          <a:prstGeom prst="downArrow">
            <a:avLst/>
          </a:prstGeom>
          <a:solidFill>
            <a:schemeClr val="accent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52" name="Arrow: Down 51">
            <a:extLst>
              <a:ext uri="{FF2B5EF4-FFF2-40B4-BE49-F238E27FC236}">
                <a16:creationId xmlns:a16="http://schemas.microsoft.com/office/drawing/2014/main" id="{99BA13E4-8721-41D6-829A-E0DC11E1D40C}"/>
              </a:ext>
            </a:extLst>
          </p:cNvPr>
          <p:cNvSpPr/>
          <p:nvPr/>
        </p:nvSpPr>
        <p:spPr bwMode="gray">
          <a:xfrm>
            <a:off x="1931245" y="3869749"/>
            <a:ext cx="1084882" cy="171856"/>
          </a:xfrm>
          <a:prstGeom prst="downArrow">
            <a:avLst/>
          </a:prstGeom>
          <a:solidFill>
            <a:schemeClr val="accent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53" name="Arrow: Down 52">
            <a:extLst>
              <a:ext uri="{FF2B5EF4-FFF2-40B4-BE49-F238E27FC236}">
                <a16:creationId xmlns:a16="http://schemas.microsoft.com/office/drawing/2014/main" id="{913DB154-8C22-442F-BD1C-0A3547CF54A4}"/>
              </a:ext>
            </a:extLst>
          </p:cNvPr>
          <p:cNvSpPr/>
          <p:nvPr/>
        </p:nvSpPr>
        <p:spPr bwMode="gray">
          <a:xfrm>
            <a:off x="1931245" y="2467077"/>
            <a:ext cx="1084882" cy="286794"/>
          </a:xfrm>
          <a:prstGeom prst="downArrow">
            <a:avLst/>
          </a:prstGeom>
          <a:solidFill>
            <a:schemeClr val="accent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55" name="Rectangle 54">
            <a:extLst>
              <a:ext uri="{FF2B5EF4-FFF2-40B4-BE49-F238E27FC236}">
                <a16:creationId xmlns:a16="http://schemas.microsoft.com/office/drawing/2014/main" id="{6F8B0FAA-ACCE-4CBD-AB25-3BAB95DE058B}"/>
              </a:ext>
            </a:extLst>
          </p:cNvPr>
          <p:cNvSpPr/>
          <p:nvPr/>
        </p:nvSpPr>
        <p:spPr bwMode="gray">
          <a:xfrm>
            <a:off x="1253640" y="2891981"/>
            <a:ext cx="2440092" cy="402956"/>
          </a:xfrm>
          <a:prstGeom prst="rect">
            <a:avLst/>
          </a:prstGeom>
          <a:solidFill>
            <a:schemeClr val="accent1">
              <a:lumMod val="60000"/>
              <a:lumOff val="40000"/>
            </a:schemeClr>
          </a:solidFill>
          <a:ln w="6350" algn="ctr">
            <a:solidFill>
              <a:schemeClr val="tx1"/>
            </a:solid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r>
              <a:rPr lang="en-US" sz="1800" kern="0" dirty="0" err="1">
                <a:ea typeface="Arial Unicode MS" pitchFamily="34" charset="-128"/>
                <a:cs typeface="Arial Unicode MS" pitchFamily="34" charset="-128"/>
              </a:rPr>
              <a:t>nginx</a:t>
            </a:r>
            <a:endParaRPr kumimoji="0" lang="en-US" sz="1800" b="0" i="0" u="none" strike="noStrike" kern="0" cap="none" spc="0" normalizeH="0" baseline="0" dirty="0">
              <a:ln>
                <a:noFill/>
              </a:ln>
              <a:effectLst/>
              <a:uLnTx/>
              <a:uFillTx/>
              <a:ea typeface="Arial Unicode MS" pitchFamily="34" charset="-128"/>
              <a:cs typeface="Arial Unicode MS" pitchFamily="34" charset="-128"/>
            </a:endParaRPr>
          </a:p>
        </p:txBody>
      </p:sp>
      <p:sp>
        <p:nvSpPr>
          <p:cNvPr id="56" name="Rectangle 55">
            <a:extLst>
              <a:ext uri="{FF2B5EF4-FFF2-40B4-BE49-F238E27FC236}">
                <a16:creationId xmlns:a16="http://schemas.microsoft.com/office/drawing/2014/main" id="{5CDC77D5-0EA9-4293-8128-4C874B151913}"/>
              </a:ext>
            </a:extLst>
          </p:cNvPr>
          <p:cNvSpPr/>
          <p:nvPr/>
        </p:nvSpPr>
        <p:spPr bwMode="gray">
          <a:xfrm>
            <a:off x="1253640" y="3466793"/>
            <a:ext cx="2440092" cy="402956"/>
          </a:xfrm>
          <a:prstGeom prst="rect">
            <a:avLst/>
          </a:prstGeom>
          <a:solidFill>
            <a:schemeClr val="accent3">
              <a:lumMod val="50000"/>
            </a:schemeClr>
          </a:solidFill>
          <a:ln w="6350" algn="ctr">
            <a:solidFill>
              <a:schemeClr val="tx1"/>
            </a:solid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r>
              <a:rPr lang="en-US" sz="1800" kern="0" dirty="0" err="1">
                <a:solidFill>
                  <a:schemeClr val="bg1"/>
                </a:solidFill>
                <a:ea typeface="Arial Unicode MS" pitchFamily="34" charset="-128"/>
                <a:cs typeface="Arial Unicode MS" pitchFamily="34" charset="-128"/>
              </a:rPr>
              <a:t>debian:stretch-slim</a:t>
            </a:r>
            <a:endParaRPr kumimoji="0" lang="en-US" sz="1800" b="0" i="0" u="none" strike="noStrike" kern="0" cap="none" spc="0" normalizeH="0" baseline="0" dirty="0">
              <a:ln>
                <a:noFill/>
              </a:ln>
              <a:solidFill>
                <a:schemeClr val="bg1"/>
              </a:solidFill>
              <a:effectLst/>
              <a:uLnTx/>
              <a:uFillTx/>
              <a:ea typeface="Arial Unicode MS" pitchFamily="34" charset="-128"/>
              <a:cs typeface="Arial Unicode MS" pitchFamily="34" charset="-128"/>
            </a:endParaRPr>
          </a:p>
        </p:txBody>
      </p:sp>
      <p:sp>
        <p:nvSpPr>
          <p:cNvPr id="65" name="Rectangle 64">
            <a:extLst>
              <a:ext uri="{FF2B5EF4-FFF2-40B4-BE49-F238E27FC236}">
                <a16:creationId xmlns:a16="http://schemas.microsoft.com/office/drawing/2014/main" id="{E8C644F6-16E9-4D20-8F2B-3F1177622582}"/>
              </a:ext>
            </a:extLst>
          </p:cNvPr>
          <p:cNvSpPr/>
          <p:nvPr/>
        </p:nvSpPr>
        <p:spPr bwMode="gray">
          <a:xfrm>
            <a:off x="8355106" y="2178424"/>
            <a:ext cx="3007085" cy="2404247"/>
          </a:xfrm>
          <a:prstGeom prst="rect">
            <a:avLst/>
          </a:prstGeom>
          <a:solidFill>
            <a:schemeClr val="tx2"/>
          </a:solidFill>
          <a:ln w="6350" algn="ctr">
            <a:noFill/>
            <a:miter lim="800000"/>
            <a:headEnd/>
            <a:tailEnd/>
          </a:ln>
        </p:spPr>
        <p:txBody>
          <a:bodyPr vert="vert270" lIns="90000" tIns="72000" rIns="90000" bIns="72000" rtlCol="0" anchor="t" anchorCtr="0"/>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200" b="0" i="1" u="none" strike="noStrike" kern="0" cap="none" spc="0" normalizeH="0" baseline="0" dirty="0">
                <a:ln>
                  <a:noFill/>
                </a:ln>
                <a:effectLst/>
                <a:uLnTx/>
                <a:uFillTx/>
                <a:ea typeface="Arial Unicode MS" pitchFamily="34" charset="-128"/>
                <a:cs typeface="Arial Unicode MS" pitchFamily="34" charset="-128"/>
              </a:rPr>
              <a:t>image</a:t>
            </a:r>
          </a:p>
        </p:txBody>
      </p:sp>
      <p:sp>
        <p:nvSpPr>
          <p:cNvPr id="66" name="Rectangle 65">
            <a:extLst>
              <a:ext uri="{FF2B5EF4-FFF2-40B4-BE49-F238E27FC236}">
                <a16:creationId xmlns:a16="http://schemas.microsoft.com/office/drawing/2014/main" id="{318A55FD-DD56-43FC-9F49-FFD402CDE595}"/>
              </a:ext>
            </a:extLst>
          </p:cNvPr>
          <p:cNvSpPr/>
          <p:nvPr/>
        </p:nvSpPr>
        <p:spPr bwMode="gray">
          <a:xfrm>
            <a:off x="8801922" y="4041605"/>
            <a:ext cx="2440092" cy="402956"/>
          </a:xfrm>
          <a:prstGeom prst="rect">
            <a:avLst/>
          </a:prstGeom>
          <a:solidFill>
            <a:schemeClr val="accent4">
              <a:lumMod val="50000"/>
            </a:schemeClr>
          </a:solidFill>
          <a:ln w="635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800" b="1" i="1" u="none" strike="noStrike" kern="0" cap="none" spc="0" normalizeH="0" baseline="0" dirty="0">
                <a:ln>
                  <a:noFill/>
                </a:ln>
                <a:solidFill>
                  <a:schemeClr val="bg1"/>
                </a:solidFill>
                <a:effectLst/>
                <a:uLnTx/>
                <a:uFillTx/>
                <a:latin typeface="Courier New" panose="02070309020205020404" pitchFamily="49" charset="0"/>
                <a:ea typeface="Arial Unicode MS" pitchFamily="34" charset="-128"/>
                <a:cs typeface="Courier New" panose="02070309020205020404" pitchFamily="49" charset="0"/>
              </a:rPr>
              <a:t>scratch</a:t>
            </a:r>
          </a:p>
        </p:txBody>
      </p:sp>
      <p:sp>
        <p:nvSpPr>
          <p:cNvPr id="67" name="Arrow: Down 66">
            <a:extLst>
              <a:ext uri="{FF2B5EF4-FFF2-40B4-BE49-F238E27FC236}">
                <a16:creationId xmlns:a16="http://schemas.microsoft.com/office/drawing/2014/main" id="{639B4083-AA64-4A33-AA0C-0F8AD309FB38}"/>
              </a:ext>
            </a:extLst>
          </p:cNvPr>
          <p:cNvSpPr/>
          <p:nvPr/>
        </p:nvSpPr>
        <p:spPr bwMode="gray">
          <a:xfrm>
            <a:off x="9479527" y="3294937"/>
            <a:ext cx="1084882" cy="171856"/>
          </a:xfrm>
          <a:prstGeom prst="downArrow">
            <a:avLst/>
          </a:prstGeom>
          <a:solidFill>
            <a:schemeClr val="accent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68" name="Arrow: Down 67">
            <a:extLst>
              <a:ext uri="{FF2B5EF4-FFF2-40B4-BE49-F238E27FC236}">
                <a16:creationId xmlns:a16="http://schemas.microsoft.com/office/drawing/2014/main" id="{747363EB-1785-4190-9DB7-9F6EC1DAEA1B}"/>
              </a:ext>
            </a:extLst>
          </p:cNvPr>
          <p:cNvSpPr/>
          <p:nvPr/>
        </p:nvSpPr>
        <p:spPr bwMode="gray">
          <a:xfrm>
            <a:off x="9479527" y="3869749"/>
            <a:ext cx="1084882" cy="171856"/>
          </a:xfrm>
          <a:prstGeom prst="downArrow">
            <a:avLst/>
          </a:prstGeom>
          <a:solidFill>
            <a:schemeClr val="accent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71" name="Rectangle 70">
            <a:extLst>
              <a:ext uri="{FF2B5EF4-FFF2-40B4-BE49-F238E27FC236}">
                <a16:creationId xmlns:a16="http://schemas.microsoft.com/office/drawing/2014/main" id="{84881693-BE22-4ECB-8F24-5CFC2D7150FD}"/>
              </a:ext>
            </a:extLst>
          </p:cNvPr>
          <p:cNvSpPr/>
          <p:nvPr/>
        </p:nvSpPr>
        <p:spPr bwMode="gray">
          <a:xfrm>
            <a:off x="8801922" y="2891981"/>
            <a:ext cx="2440092" cy="402956"/>
          </a:xfrm>
          <a:prstGeom prst="rect">
            <a:avLst/>
          </a:prstGeom>
          <a:solidFill>
            <a:schemeClr val="accent1">
              <a:lumMod val="60000"/>
              <a:lumOff val="40000"/>
            </a:schemeClr>
          </a:solidFill>
          <a:ln w="6350" algn="ctr">
            <a:solidFill>
              <a:schemeClr val="tx1"/>
            </a:solid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r>
              <a:rPr lang="en-US" sz="1800" kern="0" dirty="0" err="1">
                <a:ea typeface="Arial Unicode MS" pitchFamily="34" charset="-128"/>
                <a:cs typeface="Arial Unicode MS" pitchFamily="34" charset="-128"/>
              </a:rPr>
              <a:t>nginx</a:t>
            </a:r>
            <a:endParaRPr kumimoji="0" lang="en-US" sz="1800" b="0" i="0" u="none" strike="noStrike" kern="0" cap="none" spc="0" normalizeH="0" baseline="0" dirty="0">
              <a:ln>
                <a:noFill/>
              </a:ln>
              <a:effectLst/>
              <a:uLnTx/>
              <a:uFillTx/>
              <a:ea typeface="Arial Unicode MS" pitchFamily="34" charset="-128"/>
              <a:cs typeface="Arial Unicode MS" pitchFamily="34" charset="-128"/>
            </a:endParaRPr>
          </a:p>
        </p:txBody>
      </p:sp>
      <p:sp>
        <p:nvSpPr>
          <p:cNvPr id="72" name="Rectangle 71">
            <a:extLst>
              <a:ext uri="{FF2B5EF4-FFF2-40B4-BE49-F238E27FC236}">
                <a16:creationId xmlns:a16="http://schemas.microsoft.com/office/drawing/2014/main" id="{D0789EB0-C32A-451C-B131-C178A2D6B675}"/>
              </a:ext>
            </a:extLst>
          </p:cNvPr>
          <p:cNvSpPr/>
          <p:nvPr/>
        </p:nvSpPr>
        <p:spPr bwMode="gray">
          <a:xfrm>
            <a:off x="8801922" y="3466793"/>
            <a:ext cx="2440092" cy="402956"/>
          </a:xfrm>
          <a:prstGeom prst="rect">
            <a:avLst/>
          </a:prstGeom>
          <a:solidFill>
            <a:schemeClr val="accent3">
              <a:lumMod val="50000"/>
            </a:schemeClr>
          </a:solidFill>
          <a:ln w="6350" algn="ctr">
            <a:solidFill>
              <a:schemeClr val="tx1"/>
            </a:solid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r>
              <a:rPr lang="en-US" sz="1800" kern="0" dirty="0" err="1">
                <a:solidFill>
                  <a:schemeClr val="bg1"/>
                </a:solidFill>
                <a:ea typeface="Arial Unicode MS" pitchFamily="34" charset="-128"/>
                <a:cs typeface="Arial Unicode MS" pitchFamily="34" charset="-128"/>
              </a:rPr>
              <a:t>debian:stretch-slim</a:t>
            </a:r>
            <a:endParaRPr kumimoji="0" lang="en-US" sz="1800" b="0" i="0" u="none" strike="noStrike" kern="0" cap="none" spc="0" normalizeH="0" baseline="0" dirty="0">
              <a:ln>
                <a:noFill/>
              </a:ln>
              <a:solidFill>
                <a:schemeClr val="bg1"/>
              </a:solidFill>
              <a:effectLst/>
              <a:uLnTx/>
              <a:uFillTx/>
              <a:ea typeface="Arial Unicode MS" pitchFamily="34" charset="-128"/>
              <a:cs typeface="Arial Unicode MS" pitchFamily="34" charset="-128"/>
            </a:endParaRPr>
          </a:p>
        </p:txBody>
      </p:sp>
      <p:sp>
        <p:nvSpPr>
          <p:cNvPr id="74" name="Arrow: Down 73">
            <a:extLst>
              <a:ext uri="{FF2B5EF4-FFF2-40B4-BE49-F238E27FC236}">
                <a16:creationId xmlns:a16="http://schemas.microsoft.com/office/drawing/2014/main" id="{D62FCB14-0287-44C9-94F3-CDC26271A718}"/>
              </a:ext>
            </a:extLst>
          </p:cNvPr>
          <p:cNvSpPr/>
          <p:nvPr/>
        </p:nvSpPr>
        <p:spPr bwMode="gray">
          <a:xfrm>
            <a:off x="9479527" y="2725771"/>
            <a:ext cx="1084882" cy="171856"/>
          </a:xfrm>
          <a:prstGeom prst="downArrow">
            <a:avLst/>
          </a:prstGeom>
          <a:solidFill>
            <a:schemeClr val="accent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73" name="Rectangle 72">
            <a:extLst>
              <a:ext uri="{FF2B5EF4-FFF2-40B4-BE49-F238E27FC236}">
                <a16:creationId xmlns:a16="http://schemas.microsoft.com/office/drawing/2014/main" id="{BC77ED6F-5900-4CFA-9ACE-75438C98D260}"/>
              </a:ext>
            </a:extLst>
          </p:cNvPr>
          <p:cNvSpPr/>
          <p:nvPr/>
        </p:nvSpPr>
        <p:spPr bwMode="gray">
          <a:xfrm>
            <a:off x="8801922" y="2317169"/>
            <a:ext cx="2440092" cy="402956"/>
          </a:xfrm>
          <a:prstGeom prst="rect">
            <a:avLst/>
          </a:prstGeom>
          <a:solidFill>
            <a:schemeClr val="accent5">
              <a:lumMod val="60000"/>
              <a:lumOff val="40000"/>
            </a:schemeClr>
          </a:solidFill>
          <a:ln w="6350" algn="ctr">
            <a:solidFill>
              <a:schemeClr val="tx1"/>
            </a:solid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r>
              <a:rPr lang="en-US" sz="1800" kern="0" dirty="0">
                <a:ea typeface="Arial Unicode MS" pitchFamily="34" charset="-128"/>
                <a:cs typeface="Arial Unicode MS" pitchFamily="34" charset="-128"/>
              </a:rPr>
              <a:t>Committed layer</a:t>
            </a:r>
            <a:endParaRPr kumimoji="0" lang="en-US" sz="1800" b="0" i="0" u="none" strike="noStrike" kern="0" cap="none" spc="0" normalizeH="0" baseline="0" dirty="0">
              <a:ln>
                <a:noFill/>
              </a:ln>
              <a:effectLst/>
              <a:uLnTx/>
              <a:uFillTx/>
              <a:ea typeface="Arial Unicode MS" pitchFamily="34" charset="-128"/>
              <a:cs typeface="Arial Unicode MS" pitchFamily="34" charset="-128"/>
            </a:endParaRPr>
          </a:p>
        </p:txBody>
      </p:sp>
      <p:sp>
        <p:nvSpPr>
          <p:cNvPr id="76" name="Arrow: Down 75">
            <a:extLst>
              <a:ext uri="{FF2B5EF4-FFF2-40B4-BE49-F238E27FC236}">
                <a16:creationId xmlns:a16="http://schemas.microsoft.com/office/drawing/2014/main" id="{22EF1397-7D5C-431E-A893-6A5AA26C5405}"/>
              </a:ext>
            </a:extLst>
          </p:cNvPr>
          <p:cNvSpPr/>
          <p:nvPr/>
        </p:nvSpPr>
        <p:spPr bwMode="gray">
          <a:xfrm>
            <a:off x="9479527" y="1890835"/>
            <a:ext cx="1084882" cy="286794"/>
          </a:xfrm>
          <a:prstGeom prst="downArrow">
            <a:avLst/>
          </a:prstGeom>
          <a:solidFill>
            <a:schemeClr val="accent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77" name="Rectangle 76">
            <a:extLst>
              <a:ext uri="{FF2B5EF4-FFF2-40B4-BE49-F238E27FC236}">
                <a16:creationId xmlns:a16="http://schemas.microsoft.com/office/drawing/2014/main" id="{529A800C-BC95-48ED-BFC9-4DFFC0B77842}"/>
              </a:ext>
            </a:extLst>
          </p:cNvPr>
          <p:cNvSpPr/>
          <p:nvPr/>
        </p:nvSpPr>
        <p:spPr bwMode="gray">
          <a:xfrm>
            <a:off x="8355106" y="1527700"/>
            <a:ext cx="3011818" cy="363135"/>
          </a:xfrm>
          <a:prstGeom prst="rect">
            <a:avLst/>
          </a:prstGeom>
          <a:solidFill>
            <a:schemeClr val="accent6">
              <a:lumMod val="75000"/>
            </a:schemeClr>
          </a:solidFill>
          <a:ln w="635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400" b="0" i="1" u="none" strike="noStrike" kern="0" cap="none" spc="0" normalizeH="0" baseline="0" noProof="0" dirty="0">
                <a:ln>
                  <a:noFill/>
                </a:ln>
                <a:solidFill>
                  <a:schemeClr val="bg1"/>
                </a:solidFill>
                <a:effectLst/>
                <a:uLnTx/>
                <a:uFillTx/>
                <a:ea typeface="Arial Unicode MS" pitchFamily="34" charset="-128"/>
                <a:cs typeface="Arial Unicode MS" pitchFamily="34" charset="-128"/>
              </a:rPr>
              <a:t>new RW layer</a:t>
            </a:r>
          </a:p>
        </p:txBody>
      </p:sp>
      <p:sp>
        <p:nvSpPr>
          <p:cNvPr id="54" name="Rectangle 53">
            <a:extLst>
              <a:ext uri="{FF2B5EF4-FFF2-40B4-BE49-F238E27FC236}">
                <a16:creationId xmlns:a16="http://schemas.microsoft.com/office/drawing/2014/main" id="{908746BE-2292-4B7A-8F57-36D3962B3EF9}"/>
              </a:ext>
            </a:extLst>
          </p:cNvPr>
          <p:cNvSpPr/>
          <p:nvPr/>
        </p:nvSpPr>
        <p:spPr bwMode="gray">
          <a:xfrm>
            <a:off x="806824" y="2103942"/>
            <a:ext cx="3011818" cy="363135"/>
          </a:xfrm>
          <a:prstGeom prst="rect">
            <a:avLst/>
          </a:prstGeom>
          <a:solidFill>
            <a:schemeClr val="accent5">
              <a:lumMod val="60000"/>
              <a:lumOff val="40000"/>
            </a:schemeClr>
          </a:solidFill>
          <a:ln w="635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400" b="0" i="1" u="none" strike="noStrike" kern="0" cap="none" spc="0" normalizeH="0" baseline="0" noProof="0" dirty="0">
                <a:ln>
                  <a:noFill/>
                </a:ln>
                <a:effectLst/>
                <a:uLnTx/>
                <a:uFillTx/>
                <a:ea typeface="Arial Unicode MS" pitchFamily="34" charset="-128"/>
                <a:cs typeface="Arial Unicode MS" pitchFamily="34" charset="-128"/>
              </a:rPr>
              <a:t>Container RW layer</a:t>
            </a:r>
          </a:p>
        </p:txBody>
      </p:sp>
      <p:cxnSp>
        <p:nvCxnSpPr>
          <p:cNvPr id="21" name="Straight Arrow Connector 20">
            <a:extLst>
              <a:ext uri="{FF2B5EF4-FFF2-40B4-BE49-F238E27FC236}">
                <a16:creationId xmlns:a16="http://schemas.microsoft.com/office/drawing/2014/main" id="{169BAC1F-5D8C-4935-91F4-CD90A501919D}"/>
              </a:ext>
            </a:extLst>
          </p:cNvPr>
          <p:cNvCxnSpPr>
            <a:stCxn id="54" idx="3"/>
            <a:endCxn id="73" idx="1"/>
          </p:cNvCxnSpPr>
          <p:nvPr/>
        </p:nvCxnSpPr>
        <p:spPr>
          <a:xfrm>
            <a:off x="3818642" y="2285510"/>
            <a:ext cx="4983280" cy="233137"/>
          </a:xfrm>
          <a:prstGeom prst="straightConnector1">
            <a:avLst/>
          </a:prstGeom>
          <a:ln w="50800">
            <a:solidFill>
              <a:schemeClr val="tx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49487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Arrow: Right 12"/>
          <p:cNvSpPr/>
          <p:nvPr/>
        </p:nvSpPr>
        <p:spPr bwMode="gray">
          <a:xfrm>
            <a:off x="4846051" y="2518648"/>
            <a:ext cx="2502376" cy="2064024"/>
          </a:xfrm>
          <a:prstGeom prst="rightArrow">
            <a:avLst>
              <a:gd name="adj1" fmla="val 71809"/>
              <a:gd name="adj2" fmla="val 50000"/>
            </a:avLst>
          </a:prstGeom>
          <a:solidFill>
            <a:schemeClr val="accent1"/>
          </a:solidFill>
          <a:ln w="635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2400" b="1"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rPr>
              <a:t>commit</a:t>
            </a:r>
            <a:endParaRPr kumimoji="0" lang="en-US" sz="1800" b="1"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endParaRPr>
          </a:p>
        </p:txBody>
      </p:sp>
      <p:sp>
        <p:nvSpPr>
          <p:cNvPr id="3" name="Title 2"/>
          <p:cNvSpPr>
            <a:spLocks noGrp="1"/>
          </p:cNvSpPr>
          <p:nvPr>
            <p:ph type="title"/>
          </p:nvPr>
        </p:nvSpPr>
        <p:spPr/>
        <p:txBody>
          <a:bodyPr/>
          <a:lstStyle/>
          <a:p>
            <a:r>
              <a:rPr lang="en-US" dirty="0"/>
              <a:t>Committing changes</a:t>
            </a:r>
          </a:p>
        </p:txBody>
      </p:sp>
      <p:sp>
        <p:nvSpPr>
          <p:cNvPr id="37" name="Text Placeholder 10"/>
          <p:cNvSpPr>
            <a:spLocks noGrp="1"/>
          </p:cNvSpPr>
          <p:nvPr>
            <p:ph type="body" sz="quarter" idx="10"/>
          </p:nvPr>
        </p:nvSpPr>
        <p:spPr>
          <a:xfrm>
            <a:off x="4713816" y="5112307"/>
            <a:ext cx="2624631" cy="737692"/>
          </a:xfrm>
        </p:spPr>
        <p:txBody>
          <a:bodyPr/>
          <a:lstStyle/>
          <a:p>
            <a:pPr lvl="1"/>
            <a:r>
              <a:rPr lang="en-US" dirty="0"/>
              <a:t>No build automatization</a:t>
            </a:r>
          </a:p>
          <a:p>
            <a:pPr lvl="1"/>
            <a:r>
              <a:rPr lang="en-US" dirty="0"/>
              <a:t>No change history</a:t>
            </a:r>
          </a:p>
        </p:txBody>
      </p:sp>
      <p:pic>
        <p:nvPicPr>
          <p:cNvPr id="38" name="Picture 37"/>
          <p:cNvPicPr>
            <a:picLocks noChangeAspect="1"/>
          </p:cNvPicPr>
          <p:nvPr/>
        </p:nvPicPr>
        <p:blipFill>
          <a:blip r:embed="rId3"/>
          <a:stretch>
            <a:fillRect/>
          </a:stretch>
        </p:blipFill>
        <p:spPr>
          <a:xfrm>
            <a:off x="3625063" y="4964816"/>
            <a:ext cx="1032674" cy="1032674"/>
          </a:xfrm>
          <a:prstGeom prst="rect">
            <a:avLst/>
          </a:prstGeom>
        </p:spPr>
      </p:pic>
      <p:sp>
        <p:nvSpPr>
          <p:cNvPr id="49" name="Rectangle 48">
            <a:extLst>
              <a:ext uri="{FF2B5EF4-FFF2-40B4-BE49-F238E27FC236}">
                <a16:creationId xmlns:a16="http://schemas.microsoft.com/office/drawing/2014/main" id="{17004F6F-41BB-4B98-992B-B07605364062}"/>
              </a:ext>
            </a:extLst>
          </p:cNvPr>
          <p:cNvSpPr/>
          <p:nvPr/>
        </p:nvSpPr>
        <p:spPr bwMode="gray">
          <a:xfrm>
            <a:off x="806824" y="2753871"/>
            <a:ext cx="3007085" cy="1828800"/>
          </a:xfrm>
          <a:prstGeom prst="rect">
            <a:avLst/>
          </a:prstGeom>
          <a:solidFill>
            <a:schemeClr val="tx2"/>
          </a:solidFill>
          <a:ln w="6350" algn="ctr">
            <a:noFill/>
            <a:miter lim="800000"/>
            <a:headEnd/>
            <a:tailEnd/>
          </a:ln>
        </p:spPr>
        <p:txBody>
          <a:bodyPr vert="vert270" lIns="90000" tIns="72000" rIns="90000" bIns="72000" rtlCol="0" anchor="t" anchorCtr="0"/>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1200" b="0" i="1"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rPr>
              <a:t>image</a:t>
            </a:r>
          </a:p>
        </p:txBody>
      </p:sp>
      <p:sp>
        <p:nvSpPr>
          <p:cNvPr id="50" name="Rectangle 49">
            <a:extLst>
              <a:ext uri="{FF2B5EF4-FFF2-40B4-BE49-F238E27FC236}">
                <a16:creationId xmlns:a16="http://schemas.microsoft.com/office/drawing/2014/main" id="{428D35FE-6593-4AF0-8054-9DD418E4D5D7}"/>
              </a:ext>
            </a:extLst>
          </p:cNvPr>
          <p:cNvSpPr/>
          <p:nvPr/>
        </p:nvSpPr>
        <p:spPr bwMode="gray">
          <a:xfrm>
            <a:off x="1253640" y="4041605"/>
            <a:ext cx="2440092" cy="402956"/>
          </a:xfrm>
          <a:prstGeom prst="rect">
            <a:avLst/>
          </a:prstGeom>
          <a:solidFill>
            <a:schemeClr val="accent4">
              <a:lumMod val="50000"/>
            </a:schemeClr>
          </a:solidFill>
          <a:ln w="6350" algn="ctr">
            <a:solidFill>
              <a:schemeClr val="tx1"/>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1800" b="1" i="1" u="none" strike="noStrike" kern="0" cap="none" spc="0" normalizeH="0" baseline="0" noProof="0" dirty="0">
                <a:ln>
                  <a:noFill/>
                </a:ln>
                <a:solidFill>
                  <a:srgbClr val="FFFFFF"/>
                </a:solidFill>
                <a:effectLst/>
                <a:uLnTx/>
                <a:uFillTx/>
                <a:latin typeface="Courier New" panose="02070309020205020404" pitchFamily="49" charset="0"/>
                <a:ea typeface="Arial Unicode MS" pitchFamily="34" charset="-128"/>
                <a:cs typeface="Courier New" panose="02070309020205020404" pitchFamily="49" charset="0"/>
              </a:rPr>
              <a:t>scratch</a:t>
            </a:r>
          </a:p>
        </p:txBody>
      </p:sp>
      <p:sp>
        <p:nvSpPr>
          <p:cNvPr id="51" name="Arrow: Down 50">
            <a:extLst>
              <a:ext uri="{FF2B5EF4-FFF2-40B4-BE49-F238E27FC236}">
                <a16:creationId xmlns:a16="http://schemas.microsoft.com/office/drawing/2014/main" id="{49F60C4C-14A2-4A83-BA8E-7096DFE4607F}"/>
              </a:ext>
            </a:extLst>
          </p:cNvPr>
          <p:cNvSpPr/>
          <p:nvPr/>
        </p:nvSpPr>
        <p:spPr bwMode="gray">
          <a:xfrm>
            <a:off x="1931245" y="3294937"/>
            <a:ext cx="1084882" cy="171856"/>
          </a:xfrm>
          <a:prstGeom prst="downArrow">
            <a:avLst/>
          </a:prstGeom>
          <a:solidFill>
            <a:schemeClr val="accent1"/>
          </a:solidFill>
          <a:ln w="635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US" sz="1800" b="0" i="0" u="none" strike="noStrike" kern="0" cap="none" spc="0" normalizeH="0" baseline="0" noProof="0" dirty="0" err="1">
              <a:ln>
                <a:noFill/>
              </a:ln>
              <a:solidFill>
                <a:srgbClr val="000000"/>
              </a:solidFill>
              <a:effectLst/>
              <a:uLnTx/>
              <a:uFillTx/>
              <a:latin typeface="Arial"/>
              <a:ea typeface="Arial Unicode MS" pitchFamily="34" charset="-128"/>
              <a:cs typeface="Arial Unicode MS" pitchFamily="34" charset="-128"/>
            </a:endParaRPr>
          </a:p>
        </p:txBody>
      </p:sp>
      <p:sp>
        <p:nvSpPr>
          <p:cNvPr id="52" name="Arrow: Down 51">
            <a:extLst>
              <a:ext uri="{FF2B5EF4-FFF2-40B4-BE49-F238E27FC236}">
                <a16:creationId xmlns:a16="http://schemas.microsoft.com/office/drawing/2014/main" id="{99BA13E4-8721-41D6-829A-E0DC11E1D40C}"/>
              </a:ext>
            </a:extLst>
          </p:cNvPr>
          <p:cNvSpPr/>
          <p:nvPr/>
        </p:nvSpPr>
        <p:spPr bwMode="gray">
          <a:xfrm>
            <a:off x="1931245" y="3869749"/>
            <a:ext cx="1084882" cy="171856"/>
          </a:xfrm>
          <a:prstGeom prst="downArrow">
            <a:avLst/>
          </a:prstGeom>
          <a:solidFill>
            <a:schemeClr val="accent1"/>
          </a:solidFill>
          <a:ln w="635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US" sz="1800" b="0" i="0" u="none" strike="noStrike" kern="0" cap="none" spc="0" normalizeH="0" baseline="0" noProof="0" dirty="0" err="1">
              <a:ln>
                <a:noFill/>
              </a:ln>
              <a:solidFill>
                <a:srgbClr val="000000"/>
              </a:solidFill>
              <a:effectLst/>
              <a:uLnTx/>
              <a:uFillTx/>
              <a:latin typeface="Arial"/>
              <a:ea typeface="Arial Unicode MS" pitchFamily="34" charset="-128"/>
              <a:cs typeface="Arial Unicode MS" pitchFamily="34" charset="-128"/>
            </a:endParaRPr>
          </a:p>
        </p:txBody>
      </p:sp>
      <p:sp>
        <p:nvSpPr>
          <p:cNvPr id="53" name="Arrow: Down 52">
            <a:extLst>
              <a:ext uri="{FF2B5EF4-FFF2-40B4-BE49-F238E27FC236}">
                <a16:creationId xmlns:a16="http://schemas.microsoft.com/office/drawing/2014/main" id="{913DB154-8C22-442F-BD1C-0A3547CF54A4}"/>
              </a:ext>
            </a:extLst>
          </p:cNvPr>
          <p:cNvSpPr/>
          <p:nvPr/>
        </p:nvSpPr>
        <p:spPr bwMode="gray">
          <a:xfrm>
            <a:off x="1931245" y="2467077"/>
            <a:ext cx="1084882" cy="286794"/>
          </a:xfrm>
          <a:prstGeom prst="downArrow">
            <a:avLst/>
          </a:prstGeom>
          <a:solidFill>
            <a:schemeClr val="accent1"/>
          </a:solidFill>
          <a:ln w="635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US" sz="1800" b="0" i="0" u="none" strike="noStrike" kern="0" cap="none" spc="0" normalizeH="0" baseline="0" noProof="0" dirty="0" err="1">
              <a:ln>
                <a:noFill/>
              </a:ln>
              <a:solidFill>
                <a:srgbClr val="000000"/>
              </a:solidFill>
              <a:effectLst/>
              <a:uLnTx/>
              <a:uFillTx/>
              <a:latin typeface="Arial"/>
              <a:ea typeface="Arial Unicode MS" pitchFamily="34" charset="-128"/>
              <a:cs typeface="Arial Unicode MS" pitchFamily="34" charset="-128"/>
            </a:endParaRPr>
          </a:p>
        </p:txBody>
      </p:sp>
      <p:sp>
        <p:nvSpPr>
          <p:cNvPr id="55" name="Rectangle 54">
            <a:extLst>
              <a:ext uri="{FF2B5EF4-FFF2-40B4-BE49-F238E27FC236}">
                <a16:creationId xmlns:a16="http://schemas.microsoft.com/office/drawing/2014/main" id="{6F8B0FAA-ACCE-4CBD-AB25-3BAB95DE058B}"/>
              </a:ext>
            </a:extLst>
          </p:cNvPr>
          <p:cNvSpPr/>
          <p:nvPr/>
        </p:nvSpPr>
        <p:spPr bwMode="gray">
          <a:xfrm>
            <a:off x="1253640" y="2891981"/>
            <a:ext cx="2440092" cy="402956"/>
          </a:xfrm>
          <a:prstGeom prst="rect">
            <a:avLst/>
          </a:prstGeom>
          <a:solidFill>
            <a:schemeClr val="accent1">
              <a:lumMod val="60000"/>
              <a:lumOff val="40000"/>
            </a:schemeClr>
          </a:solidFill>
          <a:ln w="6350" algn="ctr">
            <a:solidFill>
              <a:schemeClr val="tx1"/>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1800" b="0" i="0" u="none" strike="noStrike" kern="0" cap="none" spc="0" normalizeH="0" baseline="0" noProof="0" dirty="0" err="1">
                <a:ln>
                  <a:noFill/>
                </a:ln>
                <a:solidFill>
                  <a:srgbClr val="000000"/>
                </a:solidFill>
                <a:effectLst/>
                <a:uLnTx/>
                <a:uFillTx/>
                <a:latin typeface="Arial"/>
                <a:ea typeface="Arial Unicode MS" pitchFamily="34" charset="-128"/>
                <a:cs typeface="Arial Unicode MS" pitchFamily="34" charset="-128"/>
              </a:rPr>
              <a:t>nginx</a:t>
            </a:r>
            <a:endParaRPr kumimoji="0" lang="en-US" sz="18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endParaRPr>
          </a:p>
        </p:txBody>
      </p:sp>
      <p:sp>
        <p:nvSpPr>
          <p:cNvPr id="56" name="Rectangle 55">
            <a:extLst>
              <a:ext uri="{FF2B5EF4-FFF2-40B4-BE49-F238E27FC236}">
                <a16:creationId xmlns:a16="http://schemas.microsoft.com/office/drawing/2014/main" id="{5CDC77D5-0EA9-4293-8128-4C874B151913}"/>
              </a:ext>
            </a:extLst>
          </p:cNvPr>
          <p:cNvSpPr/>
          <p:nvPr/>
        </p:nvSpPr>
        <p:spPr bwMode="gray">
          <a:xfrm>
            <a:off x="1253640" y="3466793"/>
            <a:ext cx="2440092" cy="402956"/>
          </a:xfrm>
          <a:prstGeom prst="rect">
            <a:avLst/>
          </a:prstGeom>
          <a:solidFill>
            <a:schemeClr val="accent3">
              <a:lumMod val="50000"/>
            </a:schemeClr>
          </a:solidFill>
          <a:ln w="6350" algn="ctr">
            <a:solidFill>
              <a:schemeClr val="tx1"/>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1800" b="0" i="0" u="none" strike="noStrike" kern="0" cap="none" spc="0" normalizeH="0" baseline="0" noProof="0" dirty="0" err="1">
                <a:ln>
                  <a:noFill/>
                </a:ln>
                <a:solidFill>
                  <a:srgbClr val="FFFFFF"/>
                </a:solidFill>
                <a:effectLst/>
                <a:uLnTx/>
                <a:uFillTx/>
                <a:latin typeface="Arial"/>
                <a:ea typeface="Arial Unicode MS" pitchFamily="34" charset="-128"/>
                <a:cs typeface="Arial Unicode MS" pitchFamily="34" charset="-128"/>
              </a:rPr>
              <a:t>debian:stretch-slim</a:t>
            </a:r>
            <a:endParaRPr kumimoji="0" lang="en-US" sz="18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endParaRPr>
          </a:p>
        </p:txBody>
      </p:sp>
      <p:sp>
        <p:nvSpPr>
          <p:cNvPr id="65" name="Rectangle 64">
            <a:extLst>
              <a:ext uri="{FF2B5EF4-FFF2-40B4-BE49-F238E27FC236}">
                <a16:creationId xmlns:a16="http://schemas.microsoft.com/office/drawing/2014/main" id="{E8C644F6-16E9-4D20-8F2B-3F1177622582}"/>
              </a:ext>
            </a:extLst>
          </p:cNvPr>
          <p:cNvSpPr/>
          <p:nvPr/>
        </p:nvSpPr>
        <p:spPr bwMode="gray">
          <a:xfrm>
            <a:off x="8355106" y="2178424"/>
            <a:ext cx="3007085" cy="2404247"/>
          </a:xfrm>
          <a:prstGeom prst="rect">
            <a:avLst/>
          </a:prstGeom>
          <a:solidFill>
            <a:schemeClr val="tx2"/>
          </a:solidFill>
          <a:ln w="6350" algn="ctr">
            <a:noFill/>
            <a:miter lim="800000"/>
            <a:headEnd/>
            <a:tailEnd/>
          </a:ln>
        </p:spPr>
        <p:txBody>
          <a:bodyPr vert="vert270" lIns="90000" tIns="72000" rIns="90000" bIns="72000" rtlCol="0" anchor="t" anchorCtr="0"/>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1200" b="0" i="1"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rPr>
              <a:t>image</a:t>
            </a:r>
          </a:p>
        </p:txBody>
      </p:sp>
      <p:sp>
        <p:nvSpPr>
          <p:cNvPr id="66" name="Rectangle 65">
            <a:extLst>
              <a:ext uri="{FF2B5EF4-FFF2-40B4-BE49-F238E27FC236}">
                <a16:creationId xmlns:a16="http://schemas.microsoft.com/office/drawing/2014/main" id="{318A55FD-DD56-43FC-9F49-FFD402CDE595}"/>
              </a:ext>
            </a:extLst>
          </p:cNvPr>
          <p:cNvSpPr/>
          <p:nvPr/>
        </p:nvSpPr>
        <p:spPr bwMode="gray">
          <a:xfrm>
            <a:off x="8801922" y="4041605"/>
            <a:ext cx="2440092" cy="402956"/>
          </a:xfrm>
          <a:prstGeom prst="rect">
            <a:avLst/>
          </a:prstGeom>
          <a:solidFill>
            <a:schemeClr val="accent4">
              <a:lumMod val="50000"/>
            </a:schemeClr>
          </a:solidFill>
          <a:ln w="6350" algn="ctr">
            <a:solidFill>
              <a:schemeClr val="tx1"/>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1800" b="1" i="1" u="none" strike="noStrike" kern="0" cap="none" spc="0" normalizeH="0" baseline="0" noProof="0" dirty="0">
                <a:ln>
                  <a:noFill/>
                </a:ln>
                <a:solidFill>
                  <a:srgbClr val="FFFFFF"/>
                </a:solidFill>
                <a:effectLst/>
                <a:uLnTx/>
                <a:uFillTx/>
                <a:latin typeface="Courier New" panose="02070309020205020404" pitchFamily="49" charset="0"/>
                <a:ea typeface="Arial Unicode MS" pitchFamily="34" charset="-128"/>
                <a:cs typeface="Courier New" panose="02070309020205020404" pitchFamily="49" charset="0"/>
              </a:rPr>
              <a:t>scratch</a:t>
            </a:r>
          </a:p>
        </p:txBody>
      </p:sp>
      <p:sp>
        <p:nvSpPr>
          <p:cNvPr id="67" name="Arrow: Down 66">
            <a:extLst>
              <a:ext uri="{FF2B5EF4-FFF2-40B4-BE49-F238E27FC236}">
                <a16:creationId xmlns:a16="http://schemas.microsoft.com/office/drawing/2014/main" id="{639B4083-AA64-4A33-AA0C-0F8AD309FB38}"/>
              </a:ext>
            </a:extLst>
          </p:cNvPr>
          <p:cNvSpPr/>
          <p:nvPr/>
        </p:nvSpPr>
        <p:spPr bwMode="gray">
          <a:xfrm>
            <a:off x="9479527" y="3294937"/>
            <a:ext cx="1084882" cy="171856"/>
          </a:xfrm>
          <a:prstGeom prst="downArrow">
            <a:avLst/>
          </a:prstGeom>
          <a:solidFill>
            <a:schemeClr val="accent1"/>
          </a:solidFill>
          <a:ln w="635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US" sz="1800" b="0" i="0" u="none" strike="noStrike" kern="0" cap="none" spc="0" normalizeH="0" baseline="0" noProof="0" dirty="0" err="1">
              <a:ln>
                <a:noFill/>
              </a:ln>
              <a:solidFill>
                <a:srgbClr val="000000"/>
              </a:solidFill>
              <a:effectLst/>
              <a:uLnTx/>
              <a:uFillTx/>
              <a:latin typeface="Arial"/>
              <a:ea typeface="Arial Unicode MS" pitchFamily="34" charset="-128"/>
              <a:cs typeface="Arial Unicode MS" pitchFamily="34" charset="-128"/>
            </a:endParaRPr>
          </a:p>
        </p:txBody>
      </p:sp>
      <p:sp>
        <p:nvSpPr>
          <p:cNvPr id="68" name="Arrow: Down 67">
            <a:extLst>
              <a:ext uri="{FF2B5EF4-FFF2-40B4-BE49-F238E27FC236}">
                <a16:creationId xmlns:a16="http://schemas.microsoft.com/office/drawing/2014/main" id="{747363EB-1785-4190-9DB7-9F6EC1DAEA1B}"/>
              </a:ext>
            </a:extLst>
          </p:cNvPr>
          <p:cNvSpPr/>
          <p:nvPr/>
        </p:nvSpPr>
        <p:spPr bwMode="gray">
          <a:xfrm>
            <a:off x="9479527" y="3869749"/>
            <a:ext cx="1084882" cy="171856"/>
          </a:xfrm>
          <a:prstGeom prst="downArrow">
            <a:avLst/>
          </a:prstGeom>
          <a:solidFill>
            <a:schemeClr val="accent1"/>
          </a:solidFill>
          <a:ln w="635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US" sz="1800" b="0" i="0" u="none" strike="noStrike" kern="0" cap="none" spc="0" normalizeH="0" baseline="0" noProof="0" dirty="0" err="1">
              <a:ln>
                <a:noFill/>
              </a:ln>
              <a:solidFill>
                <a:srgbClr val="000000"/>
              </a:solidFill>
              <a:effectLst/>
              <a:uLnTx/>
              <a:uFillTx/>
              <a:latin typeface="Arial"/>
              <a:ea typeface="Arial Unicode MS" pitchFamily="34" charset="-128"/>
              <a:cs typeface="Arial Unicode MS" pitchFamily="34" charset="-128"/>
            </a:endParaRPr>
          </a:p>
        </p:txBody>
      </p:sp>
      <p:sp>
        <p:nvSpPr>
          <p:cNvPr id="71" name="Rectangle 70">
            <a:extLst>
              <a:ext uri="{FF2B5EF4-FFF2-40B4-BE49-F238E27FC236}">
                <a16:creationId xmlns:a16="http://schemas.microsoft.com/office/drawing/2014/main" id="{84881693-BE22-4ECB-8F24-5CFC2D7150FD}"/>
              </a:ext>
            </a:extLst>
          </p:cNvPr>
          <p:cNvSpPr/>
          <p:nvPr/>
        </p:nvSpPr>
        <p:spPr bwMode="gray">
          <a:xfrm>
            <a:off x="8801922" y="2891981"/>
            <a:ext cx="2440092" cy="402956"/>
          </a:xfrm>
          <a:prstGeom prst="rect">
            <a:avLst/>
          </a:prstGeom>
          <a:solidFill>
            <a:schemeClr val="accent1">
              <a:lumMod val="60000"/>
              <a:lumOff val="40000"/>
            </a:schemeClr>
          </a:solidFill>
          <a:ln w="6350" algn="ctr">
            <a:solidFill>
              <a:schemeClr val="tx1"/>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1800" b="0" i="0" u="none" strike="noStrike" kern="0" cap="none" spc="0" normalizeH="0" baseline="0" noProof="0" dirty="0" err="1">
                <a:ln>
                  <a:noFill/>
                </a:ln>
                <a:solidFill>
                  <a:srgbClr val="000000"/>
                </a:solidFill>
                <a:effectLst/>
                <a:uLnTx/>
                <a:uFillTx/>
                <a:latin typeface="Arial"/>
                <a:ea typeface="Arial Unicode MS" pitchFamily="34" charset="-128"/>
                <a:cs typeface="Arial Unicode MS" pitchFamily="34" charset="-128"/>
              </a:rPr>
              <a:t>nginx</a:t>
            </a:r>
            <a:endParaRPr kumimoji="0" lang="en-US" sz="18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endParaRPr>
          </a:p>
        </p:txBody>
      </p:sp>
      <p:sp>
        <p:nvSpPr>
          <p:cNvPr id="72" name="Rectangle 71">
            <a:extLst>
              <a:ext uri="{FF2B5EF4-FFF2-40B4-BE49-F238E27FC236}">
                <a16:creationId xmlns:a16="http://schemas.microsoft.com/office/drawing/2014/main" id="{D0789EB0-C32A-451C-B131-C178A2D6B675}"/>
              </a:ext>
            </a:extLst>
          </p:cNvPr>
          <p:cNvSpPr/>
          <p:nvPr/>
        </p:nvSpPr>
        <p:spPr bwMode="gray">
          <a:xfrm>
            <a:off x="8801922" y="3466793"/>
            <a:ext cx="2440092" cy="402956"/>
          </a:xfrm>
          <a:prstGeom prst="rect">
            <a:avLst/>
          </a:prstGeom>
          <a:solidFill>
            <a:schemeClr val="accent3">
              <a:lumMod val="50000"/>
            </a:schemeClr>
          </a:solidFill>
          <a:ln w="6350" algn="ctr">
            <a:solidFill>
              <a:schemeClr val="tx1"/>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1800" b="0" i="0" u="none" strike="noStrike" kern="0" cap="none" spc="0" normalizeH="0" baseline="0" noProof="0" dirty="0" err="1">
                <a:ln>
                  <a:noFill/>
                </a:ln>
                <a:solidFill>
                  <a:srgbClr val="FFFFFF"/>
                </a:solidFill>
                <a:effectLst/>
                <a:uLnTx/>
                <a:uFillTx/>
                <a:latin typeface="Arial"/>
                <a:ea typeface="Arial Unicode MS" pitchFamily="34" charset="-128"/>
                <a:cs typeface="Arial Unicode MS" pitchFamily="34" charset="-128"/>
              </a:rPr>
              <a:t>debian:stretch-slim</a:t>
            </a:r>
            <a:endParaRPr kumimoji="0" lang="en-US" sz="18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endParaRPr>
          </a:p>
        </p:txBody>
      </p:sp>
      <p:sp>
        <p:nvSpPr>
          <p:cNvPr id="74" name="Arrow: Down 73">
            <a:extLst>
              <a:ext uri="{FF2B5EF4-FFF2-40B4-BE49-F238E27FC236}">
                <a16:creationId xmlns:a16="http://schemas.microsoft.com/office/drawing/2014/main" id="{D62FCB14-0287-44C9-94F3-CDC26271A718}"/>
              </a:ext>
            </a:extLst>
          </p:cNvPr>
          <p:cNvSpPr/>
          <p:nvPr/>
        </p:nvSpPr>
        <p:spPr bwMode="gray">
          <a:xfrm>
            <a:off x="9479527" y="2725771"/>
            <a:ext cx="1084882" cy="171856"/>
          </a:xfrm>
          <a:prstGeom prst="downArrow">
            <a:avLst/>
          </a:prstGeom>
          <a:solidFill>
            <a:schemeClr val="accent1"/>
          </a:solidFill>
          <a:ln w="635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US" sz="1800" b="0" i="0" u="none" strike="noStrike" kern="0" cap="none" spc="0" normalizeH="0" baseline="0" noProof="0" dirty="0" err="1">
              <a:ln>
                <a:noFill/>
              </a:ln>
              <a:solidFill>
                <a:srgbClr val="000000"/>
              </a:solidFill>
              <a:effectLst/>
              <a:uLnTx/>
              <a:uFillTx/>
              <a:latin typeface="Arial"/>
              <a:ea typeface="Arial Unicode MS" pitchFamily="34" charset="-128"/>
              <a:cs typeface="Arial Unicode MS" pitchFamily="34" charset="-128"/>
            </a:endParaRPr>
          </a:p>
        </p:txBody>
      </p:sp>
      <p:sp>
        <p:nvSpPr>
          <p:cNvPr id="73" name="Rectangle 72">
            <a:extLst>
              <a:ext uri="{FF2B5EF4-FFF2-40B4-BE49-F238E27FC236}">
                <a16:creationId xmlns:a16="http://schemas.microsoft.com/office/drawing/2014/main" id="{BC77ED6F-5900-4CFA-9ACE-75438C98D260}"/>
              </a:ext>
            </a:extLst>
          </p:cNvPr>
          <p:cNvSpPr/>
          <p:nvPr/>
        </p:nvSpPr>
        <p:spPr bwMode="gray">
          <a:xfrm>
            <a:off x="8801922" y="2317169"/>
            <a:ext cx="2440092" cy="402956"/>
          </a:xfrm>
          <a:prstGeom prst="rect">
            <a:avLst/>
          </a:prstGeom>
          <a:solidFill>
            <a:schemeClr val="accent5">
              <a:lumMod val="60000"/>
              <a:lumOff val="40000"/>
            </a:schemeClr>
          </a:solidFill>
          <a:ln w="6350" algn="ctr">
            <a:solidFill>
              <a:schemeClr val="tx1"/>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18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rPr>
              <a:t>Committed layer</a:t>
            </a:r>
          </a:p>
        </p:txBody>
      </p:sp>
      <p:sp>
        <p:nvSpPr>
          <p:cNvPr id="76" name="Arrow: Down 75">
            <a:extLst>
              <a:ext uri="{FF2B5EF4-FFF2-40B4-BE49-F238E27FC236}">
                <a16:creationId xmlns:a16="http://schemas.microsoft.com/office/drawing/2014/main" id="{22EF1397-7D5C-431E-A893-6A5AA26C5405}"/>
              </a:ext>
            </a:extLst>
          </p:cNvPr>
          <p:cNvSpPr/>
          <p:nvPr/>
        </p:nvSpPr>
        <p:spPr bwMode="gray">
          <a:xfrm>
            <a:off x="9479527" y="1890835"/>
            <a:ext cx="1084882" cy="286794"/>
          </a:xfrm>
          <a:prstGeom prst="downArrow">
            <a:avLst/>
          </a:prstGeom>
          <a:solidFill>
            <a:schemeClr val="accent1"/>
          </a:solidFill>
          <a:ln w="635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US" sz="1800" b="0" i="0" u="none" strike="noStrike" kern="0" cap="none" spc="0" normalizeH="0" baseline="0" noProof="0" dirty="0" err="1">
              <a:ln>
                <a:noFill/>
              </a:ln>
              <a:solidFill>
                <a:srgbClr val="000000"/>
              </a:solidFill>
              <a:effectLst/>
              <a:uLnTx/>
              <a:uFillTx/>
              <a:latin typeface="Arial"/>
              <a:ea typeface="Arial Unicode MS" pitchFamily="34" charset="-128"/>
              <a:cs typeface="Arial Unicode MS" pitchFamily="34" charset="-128"/>
            </a:endParaRPr>
          </a:p>
        </p:txBody>
      </p:sp>
      <p:sp>
        <p:nvSpPr>
          <p:cNvPr id="77" name="Rectangle 76">
            <a:extLst>
              <a:ext uri="{FF2B5EF4-FFF2-40B4-BE49-F238E27FC236}">
                <a16:creationId xmlns:a16="http://schemas.microsoft.com/office/drawing/2014/main" id="{529A800C-BC95-48ED-BFC9-4DFFC0B77842}"/>
              </a:ext>
            </a:extLst>
          </p:cNvPr>
          <p:cNvSpPr/>
          <p:nvPr/>
        </p:nvSpPr>
        <p:spPr bwMode="gray">
          <a:xfrm>
            <a:off x="8355106" y="1527700"/>
            <a:ext cx="3011818" cy="363135"/>
          </a:xfrm>
          <a:prstGeom prst="rect">
            <a:avLst/>
          </a:prstGeom>
          <a:solidFill>
            <a:schemeClr val="accent6">
              <a:lumMod val="75000"/>
            </a:schemeClr>
          </a:solidFill>
          <a:ln w="6350" algn="ctr">
            <a:solidFill>
              <a:schemeClr val="tx1"/>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1400" b="0" i="1"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new Container RW layer</a:t>
            </a:r>
          </a:p>
        </p:txBody>
      </p:sp>
      <p:sp>
        <p:nvSpPr>
          <p:cNvPr id="54" name="Rectangle 53">
            <a:extLst>
              <a:ext uri="{FF2B5EF4-FFF2-40B4-BE49-F238E27FC236}">
                <a16:creationId xmlns:a16="http://schemas.microsoft.com/office/drawing/2014/main" id="{908746BE-2292-4B7A-8F57-36D3962B3EF9}"/>
              </a:ext>
            </a:extLst>
          </p:cNvPr>
          <p:cNvSpPr/>
          <p:nvPr/>
        </p:nvSpPr>
        <p:spPr bwMode="gray">
          <a:xfrm>
            <a:off x="806824" y="2103942"/>
            <a:ext cx="3011818" cy="363135"/>
          </a:xfrm>
          <a:prstGeom prst="rect">
            <a:avLst/>
          </a:prstGeom>
          <a:solidFill>
            <a:schemeClr val="accent5">
              <a:lumMod val="60000"/>
              <a:lumOff val="40000"/>
            </a:schemeClr>
          </a:solidFill>
          <a:ln w="6350" algn="ctr">
            <a:solidFill>
              <a:schemeClr val="tx1"/>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1400" b="0" i="1"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rPr>
              <a:t>Container RW layer</a:t>
            </a:r>
          </a:p>
        </p:txBody>
      </p:sp>
      <p:cxnSp>
        <p:nvCxnSpPr>
          <p:cNvPr id="21" name="Straight Arrow Connector 20">
            <a:extLst>
              <a:ext uri="{FF2B5EF4-FFF2-40B4-BE49-F238E27FC236}">
                <a16:creationId xmlns:a16="http://schemas.microsoft.com/office/drawing/2014/main" id="{169BAC1F-5D8C-4935-91F4-CD90A501919D}"/>
              </a:ext>
            </a:extLst>
          </p:cNvPr>
          <p:cNvCxnSpPr>
            <a:stCxn id="54" idx="3"/>
            <a:endCxn id="73" idx="1"/>
          </p:cNvCxnSpPr>
          <p:nvPr/>
        </p:nvCxnSpPr>
        <p:spPr>
          <a:xfrm>
            <a:off x="3818642" y="2285510"/>
            <a:ext cx="4983280" cy="233137"/>
          </a:xfrm>
          <a:prstGeom prst="straightConnector1">
            <a:avLst/>
          </a:prstGeom>
          <a:ln w="50800">
            <a:solidFill>
              <a:schemeClr val="tx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2" name="Rectangle: Rounded Corners 1">
            <a:extLst>
              <a:ext uri="{FF2B5EF4-FFF2-40B4-BE49-F238E27FC236}">
                <a16:creationId xmlns:a16="http://schemas.microsoft.com/office/drawing/2014/main" id="{86F92A83-9614-4911-9CEF-77F729917087}"/>
              </a:ext>
            </a:extLst>
          </p:cNvPr>
          <p:cNvSpPr/>
          <p:nvPr/>
        </p:nvSpPr>
        <p:spPr bwMode="gray">
          <a:xfrm>
            <a:off x="597132" y="2636258"/>
            <a:ext cx="3544268" cy="2276987"/>
          </a:xfrm>
          <a:prstGeom prst="roundRect">
            <a:avLst/>
          </a:prstGeom>
          <a:noFill/>
          <a:ln w="15875" algn="ctr">
            <a:solidFill>
              <a:srgbClr val="C00000"/>
            </a:solidFill>
            <a:prstDash val="dash"/>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de-DE" sz="1800" b="0" i="0" u="none" strike="noStrike" kern="0" cap="none" spc="0" normalizeH="0" baseline="0" noProof="0" dirty="0" err="1">
              <a:ln>
                <a:noFill/>
              </a:ln>
              <a:solidFill>
                <a:srgbClr val="000000"/>
              </a:solidFill>
              <a:effectLst/>
              <a:uLnTx/>
              <a:uFillTx/>
              <a:latin typeface="Arial"/>
              <a:ea typeface="Arial Unicode MS" pitchFamily="34" charset="-128"/>
              <a:cs typeface="Arial Unicode MS" pitchFamily="34" charset="-128"/>
            </a:endParaRPr>
          </a:p>
        </p:txBody>
      </p:sp>
      <p:sp>
        <p:nvSpPr>
          <p:cNvPr id="26" name="Rectangle: Rounded Corners 25">
            <a:extLst>
              <a:ext uri="{FF2B5EF4-FFF2-40B4-BE49-F238E27FC236}">
                <a16:creationId xmlns:a16="http://schemas.microsoft.com/office/drawing/2014/main" id="{4470F924-E951-459C-8F3D-EB94CA87BC1E}"/>
              </a:ext>
            </a:extLst>
          </p:cNvPr>
          <p:cNvSpPr/>
          <p:nvPr/>
        </p:nvSpPr>
        <p:spPr bwMode="gray">
          <a:xfrm>
            <a:off x="8057197" y="2082468"/>
            <a:ext cx="3544268" cy="2882348"/>
          </a:xfrm>
          <a:prstGeom prst="roundRect">
            <a:avLst/>
          </a:prstGeom>
          <a:noFill/>
          <a:ln w="15875" algn="ctr">
            <a:solidFill>
              <a:srgbClr val="C00000"/>
            </a:solidFill>
            <a:prstDash val="dash"/>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de-DE" sz="1800" b="0" i="0" u="none" strike="noStrike" kern="0" cap="none" spc="0" normalizeH="0" baseline="0" noProof="0" dirty="0" err="1">
              <a:ln>
                <a:noFill/>
              </a:ln>
              <a:solidFill>
                <a:srgbClr val="000000"/>
              </a:solidFill>
              <a:effectLst/>
              <a:uLnTx/>
              <a:uFillTx/>
              <a:latin typeface="Arial"/>
              <a:ea typeface="Arial Unicode MS" pitchFamily="34" charset="-128"/>
              <a:cs typeface="Arial Unicode MS" pitchFamily="34" charset="-128"/>
            </a:endParaRPr>
          </a:p>
        </p:txBody>
      </p:sp>
      <p:sp>
        <p:nvSpPr>
          <p:cNvPr id="4" name="TextBox 3">
            <a:extLst>
              <a:ext uri="{FF2B5EF4-FFF2-40B4-BE49-F238E27FC236}">
                <a16:creationId xmlns:a16="http://schemas.microsoft.com/office/drawing/2014/main" id="{9077A48A-D4B0-41BF-8204-F15E6A354255}"/>
              </a:ext>
            </a:extLst>
          </p:cNvPr>
          <p:cNvSpPr txBox="1"/>
          <p:nvPr/>
        </p:nvSpPr>
        <p:spPr>
          <a:xfrm>
            <a:off x="882061" y="4940032"/>
            <a:ext cx="1917322" cy="276999"/>
          </a:xfrm>
          <a:prstGeom prst="rect">
            <a:avLst/>
          </a:prstGeom>
          <a:noFill/>
        </p:spPr>
        <p:txBody>
          <a:bodyPr wrap="squar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kumimoji="0" lang="de-DE" sz="1800" b="0" i="0" u="none" strike="noStrike" kern="0" cap="none" spc="0" normalizeH="0" baseline="0" noProof="0" dirty="0">
                <a:ln>
                  <a:noFill/>
                </a:ln>
                <a:solidFill>
                  <a:srgbClr val="C00000"/>
                </a:solidFill>
                <a:effectLst/>
                <a:uLnTx/>
                <a:uFillTx/>
                <a:latin typeface="Arial"/>
                <a:ea typeface="Arial Unicode MS" pitchFamily="34" charset="-128"/>
                <a:cs typeface="Arial Unicode MS" pitchFamily="34" charset="-128"/>
              </a:rPr>
              <a:t>e.g. my-nginx:v1.0</a:t>
            </a:r>
          </a:p>
        </p:txBody>
      </p:sp>
      <p:sp>
        <p:nvSpPr>
          <p:cNvPr id="28" name="TextBox 27">
            <a:extLst>
              <a:ext uri="{FF2B5EF4-FFF2-40B4-BE49-F238E27FC236}">
                <a16:creationId xmlns:a16="http://schemas.microsoft.com/office/drawing/2014/main" id="{28B1E49C-0C2C-40FF-81BA-DB2C76C10E9E}"/>
              </a:ext>
            </a:extLst>
          </p:cNvPr>
          <p:cNvSpPr txBox="1"/>
          <p:nvPr/>
        </p:nvSpPr>
        <p:spPr>
          <a:xfrm>
            <a:off x="8413669" y="5034700"/>
            <a:ext cx="2150739" cy="276999"/>
          </a:xfrm>
          <a:prstGeom prst="rect">
            <a:avLst/>
          </a:prstGeom>
          <a:noFill/>
        </p:spPr>
        <p:txBody>
          <a:bodyPr wrap="squar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kumimoji="0" lang="de-DE" sz="1800" b="0" i="0" u="none" strike="noStrike" kern="0" cap="none" spc="0" normalizeH="0" baseline="0" noProof="0" dirty="0">
                <a:ln>
                  <a:noFill/>
                </a:ln>
                <a:solidFill>
                  <a:srgbClr val="C00000"/>
                </a:solidFill>
                <a:effectLst/>
                <a:uLnTx/>
                <a:uFillTx/>
                <a:latin typeface="Arial"/>
                <a:ea typeface="Arial Unicode MS" pitchFamily="34" charset="-128"/>
                <a:cs typeface="Arial Unicode MS" pitchFamily="34" charset="-128"/>
              </a:rPr>
              <a:t>e.g. my-nginx:2.0</a:t>
            </a:r>
          </a:p>
        </p:txBody>
      </p:sp>
      <p:sp>
        <p:nvSpPr>
          <p:cNvPr id="5" name="TextBox 4">
            <a:extLst>
              <a:ext uri="{FF2B5EF4-FFF2-40B4-BE49-F238E27FC236}">
                <a16:creationId xmlns:a16="http://schemas.microsoft.com/office/drawing/2014/main" id="{C1C8CAC8-D981-479F-AAE8-7E235A1894D9}"/>
              </a:ext>
            </a:extLst>
          </p:cNvPr>
          <p:cNvSpPr txBox="1"/>
          <p:nvPr/>
        </p:nvSpPr>
        <p:spPr>
          <a:xfrm rot="19618200">
            <a:off x="2850247" y="2271272"/>
            <a:ext cx="6463934" cy="2215991"/>
          </a:xfrm>
          <a:prstGeom prst="rect">
            <a:avLst/>
          </a:prstGeom>
          <a:solidFill>
            <a:schemeClr val="bg1"/>
          </a:solidFill>
          <a:ln>
            <a:solidFill>
              <a:schemeClr val="tx1"/>
            </a:solidFill>
          </a:ln>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de-DE" sz="7200" b="0" i="0" u="none" strike="noStrike" kern="0" cap="none" spc="0" normalizeH="0" baseline="0" noProof="0" dirty="0">
                <a:ln>
                  <a:noFill/>
                </a:ln>
                <a:solidFill>
                  <a:srgbClr val="FF0000"/>
                </a:solidFill>
                <a:effectLst/>
                <a:uLnTx/>
                <a:uFillTx/>
                <a:latin typeface="Arial"/>
                <a:ea typeface="Arial Unicode MS" pitchFamily="34" charset="-128"/>
                <a:cs typeface="Arial Unicode MS" pitchFamily="34" charset="-128"/>
              </a:rPr>
              <a:t>Not </a:t>
            </a:r>
            <a:r>
              <a:rPr kumimoji="0" lang="de-DE" sz="7200" b="0" i="0" u="none" strike="noStrike" kern="0" cap="none" spc="0" normalizeH="0" baseline="0" noProof="0" dirty="0" err="1">
                <a:ln>
                  <a:noFill/>
                </a:ln>
                <a:solidFill>
                  <a:srgbClr val="FF0000"/>
                </a:solidFill>
                <a:effectLst/>
                <a:uLnTx/>
                <a:uFillTx/>
                <a:latin typeface="Arial"/>
                <a:ea typeface="Arial Unicode MS" pitchFamily="34" charset="-128"/>
                <a:cs typeface="Arial Unicode MS" pitchFamily="34" charset="-128"/>
              </a:rPr>
              <a:t>recommended</a:t>
            </a:r>
            <a:r>
              <a:rPr kumimoji="0" lang="de-DE" sz="7200" b="0" i="0" u="none" strike="noStrike" kern="0" cap="none" spc="0" normalizeH="0" baseline="0" noProof="0" dirty="0">
                <a:ln>
                  <a:noFill/>
                </a:ln>
                <a:solidFill>
                  <a:srgbClr val="FF0000"/>
                </a:solidFill>
                <a:effectLst/>
                <a:uLnTx/>
                <a:uFillTx/>
                <a:latin typeface="Arial"/>
                <a:ea typeface="Arial Unicode MS" pitchFamily="34" charset="-128"/>
                <a:cs typeface="Arial Unicode MS" pitchFamily="34" charset="-128"/>
              </a:rPr>
              <a:t> !</a:t>
            </a:r>
          </a:p>
        </p:txBody>
      </p:sp>
    </p:spTree>
    <p:extLst>
      <p:ext uri="{BB962C8B-B14F-4D97-AF65-F5344CB8AC3E}">
        <p14:creationId xmlns:p14="http://schemas.microsoft.com/office/powerpoint/2010/main" val="1001299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5"/>
                                        </p:tgtEl>
                                        <p:attrNameLst>
                                          <p:attrName>style.visibility</p:attrName>
                                        </p:attrNameLst>
                                      </p:cBhvr>
                                      <p:to>
                                        <p:strVal val="visible"/>
                                      </p:to>
                                    </p:set>
                                    <p:anim calcmode="lin" valueType="num">
                                      <p:cBhvr additive="base">
                                        <p:cTn id="7" dur="500" fill="hold"/>
                                        <p:tgtEl>
                                          <p:spTgt spid="65"/>
                                        </p:tgtEl>
                                        <p:attrNameLst>
                                          <p:attrName>ppt_x</p:attrName>
                                        </p:attrNameLst>
                                      </p:cBhvr>
                                      <p:tavLst>
                                        <p:tav tm="0">
                                          <p:val>
                                            <p:strVal val="#ppt_x"/>
                                          </p:val>
                                        </p:tav>
                                        <p:tav tm="100000">
                                          <p:val>
                                            <p:strVal val="#ppt_x"/>
                                          </p:val>
                                        </p:tav>
                                      </p:tavLst>
                                    </p:anim>
                                    <p:anim calcmode="lin" valueType="num">
                                      <p:cBhvr additive="base">
                                        <p:cTn id="8" dur="500" fill="hold"/>
                                        <p:tgtEl>
                                          <p:spTgt spid="6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6"/>
                                        </p:tgtEl>
                                        <p:attrNameLst>
                                          <p:attrName>style.visibility</p:attrName>
                                        </p:attrNameLst>
                                      </p:cBhvr>
                                      <p:to>
                                        <p:strVal val="visible"/>
                                      </p:to>
                                    </p:set>
                                    <p:anim calcmode="lin" valueType="num">
                                      <p:cBhvr additive="base">
                                        <p:cTn id="11" dur="500" fill="hold"/>
                                        <p:tgtEl>
                                          <p:spTgt spid="66"/>
                                        </p:tgtEl>
                                        <p:attrNameLst>
                                          <p:attrName>ppt_x</p:attrName>
                                        </p:attrNameLst>
                                      </p:cBhvr>
                                      <p:tavLst>
                                        <p:tav tm="0">
                                          <p:val>
                                            <p:strVal val="#ppt_x"/>
                                          </p:val>
                                        </p:tav>
                                        <p:tav tm="100000">
                                          <p:val>
                                            <p:strVal val="#ppt_x"/>
                                          </p:val>
                                        </p:tav>
                                      </p:tavLst>
                                    </p:anim>
                                    <p:anim calcmode="lin" valueType="num">
                                      <p:cBhvr additive="base">
                                        <p:cTn id="12" dur="500" fill="hold"/>
                                        <p:tgtEl>
                                          <p:spTgt spid="66"/>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67"/>
                                        </p:tgtEl>
                                        <p:attrNameLst>
                                          <p:attrName>style.visibility</p:attrName>
                                        </p:attrNameLst>
                                      </p:cBhvr>
                                      <p:to>
                                        <p:strVal val="visible"/>
                                      </p:to>
                                    </p:set>
                                    <p:anim calcmode="lin" valueType="num">
                                      <p:cBhvr additive="base">
                                        <p:cTn id="15" dur="500" fill="hold"/>
                                        <p:tgtEl>
                                          <p:spTgt spid="67"/>
                                        </p:tgtEl>
                                        <p:attrNameLst>
                                          <p:attrName>ppt_x</p:attrName>
                                        </p:attrNameLst>
                                      </p:cBhvr>
                                      <p:tavLst>
                                        <p:tav tm="0">
                                          <p:val>
                                            <p:strVal val="#ppt_x"/>
                                          </p:val>
                                        </p:tav>
                                        <p:tav tm="100000">
                                          <p:val>
                                            <p:strVal val="#ppt_x"/>
                                          </p:val>
                                        </p:tav>
                                      </p:tavLst>
                                    </p:anim>
                                    <p:anim calcmode="lin" valueType="num">
                                      <p:cBhvr additive="base">
                                        <p:cTn id="16" dur="500" fill="hold"/>
                                        <p:tgtEl>
                                          <p:spTgt spid="67"/>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68"/>
                                        </p:tgtEl>
                                        <p:attrNameLst>
                                          <p:attrName>style.visibility</p:attrName>
                                        </p:attrNameLst>
                                      </p:cBhvr>
                                      <p:to>
                                        <p:strVal val="visible"/>
                                      </p:to>
                                    </p:set>
                                    <p:anim calcmode="lin" valueType="num">
                                      <p:cBhvr additive="base">
                                        <p:cTn id="19" dur="500" fill="hold"/>
                                        <p:tgtEl>
                                          <p:spTgt spid="68"/>
                                        </p:tgtEl>
                                        <p:attrNameLst>
                                          <p:attrName>ppt_x</p:attrName>
                                        </p:attrNameLst>
                                      </p:cBhvr>
                                      <p:tavLst>
                                        <p:tav tm="0">
                                          <p:val>
                                            <p:strVal val="#ppt_x"/>
                                          </p:val>
                                        </p:tav>
                                        <p:tav tm="100000">
                                          <p:val>
                                            <p:strVal val="#ppt_x"/>
                                          </p:val>
                                        </p:tav>
                                      </p:tavLst>
                                    </p:anim>
                                    <p:anim calcmode="lin" valueType="num">
                                      <p:cBhvr additive="base">
                                        <p:cTn id="20" dur="500" fill="hold"/>
                                        <p:tgtEl>
                                          <p:spTgt spid="68"/>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71"/>
                                        </p:tgtEl>
                                        <p:attrNameLst>
                                          <p:attrName>style.visibility</p:attrName>
                                        </p:attrNameLst>
                                      </p:cBhvr>
                                      <p:to>
                                        <p:strVal val="visible"/>
                                      </p:to>
                                    </p:set>
                                    <p:anim calcmode="lin" valueType="num">
                                      <p:cBhvr additive="base">
                                        <p:cTn id="23" dur="500" fill="hold"/>
                                        <p:tgtEl>
                                          <p:spTgt spid="71"/>
                                        </p:tgtEl>
                                        <p:attrNameLst>
                                          <p:attrName>ppt_x</p:attrName>
                                        </p:attrNameLst>
                                      </p:cBhvr>
                                      <p:tavLst>
                                        <p:tav tm="0">
                                          <p:val>
                                            <p:strVal val="#ppt_x"/>
                                          </p:val>
                                        </p:tav>
                                        <p:tav tm="100000">
                                          <p:val>
                                            <p:strVal val="#ppt_x"/>
                                          </p:val>
                                        </p:tav>
                                      </p:tavLst>
                                    </p:anim>
                                    <p:anim calcmode="lin" valueType="num">
                                      <p:cBhvr additive="base">
                                        <p:cTn id="24" dur="500" fill="hold"/>
                                        <p:tgtEl>
                                          <p:spTgt spid="71"/>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72"/>
                                        </p:tgtEl>
                                        <p:attrNameLst>
                                          <p:attrName>style.visibility</p:attrName>
                                        </p:attrNameLst>
                                      </p:cBhvr>
                                      <p:to>
                                        <p:strVal val="visible"/>
                                      </p:to>
                                    </p:set>
                                    <p:anim calcmode="lin" valueType="num">
                                      <p:cBhvr additive="base">
                                        <p:cTn id="27" dur="500" fill="hold"/>
                                        <p:tgtEl>
                                          <p:spTgt spid="72"/>
                                        </p:tgtEl>
                                        <p:attrNameLst>
                                          <p:attrName>ppt_x</p:attrName>
                                        </p:attrNameLst>
                                      </p:cBhvr>
                                      <p:tavLst>
                                        <p:tav tm="0">
                                          <p:val>
                                            <p:strVal val="#ppt_x"/>
                                          </p:val>
                                        </p:tav>
                                        <p:tav tm="100000">
                                          <p:val>
                                            <p:strVal val="#ppt_x"/>
                                          </p:val>
                                        </p:tav>
                                      </p:tavLst>
                                    </p:anim>
                                    <p:anim calcmode="lin" valueType="num">
                                      <p:cBhvr additive="base">
                                        <p:cTn id="28" dur="500" fill="hold"/>
                                        <p:tgtEl>
                                          <p:spTgt spid="72"/>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74"/>
                                        </p:tgtEl>
                                        <p:attrNameLst>
                                          <p:attrName>style.visibility</p:attrName>
                                        </p:attrNameLst>
                                      </p:cBhvr>
                                      <p:to>
                                        <p:strVal val="visible"/>
                                      </p:to>
                                    </p:set>
                                    <p:anim calcmode="lin" valueType="num">
                                      <p:cBhvr additive="base">
                                        <p:cTn id="31" dur="500" fill="hold"/>
                                        <p:tgtEl>
                                          <p:spTgt spid="74"/>
                                        </p:tgtEl>
                                        <p:attrNameLst>
                                          <p:attrName>ppt_x</p:attrName>
                                        </p:attrNameLst>
                                      </p:cBhvr>
                                      <p:tavLst>
                                        <p:tav tm="0">
                                          <p:val>
                                            <p:strVal val="#ppt_x"/>
                                          </p:val>
                                        </p:tav>
                                        <p:tav tm="100000">
                                          <p:val>
                                            <p:strVal val="#ppt_x"/>
                                          </p:val>
                                        </p:tav>
                                      </p:tavLst>
                                    </p:anim>
                                    <p:anim calcmode="lin" valueType="num">
                                      <p:cBhvr additive="base">
                                        <p:cTn id="32" dur="500" fill="hold"/>
                                        <p:tgtEl>
                                          <p:spTgt spid="74"/>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73"/>
                                        </p:tgtEl>
                                        <p:attrNameLst>
                                          <p:attrName>style.visibility</p:attrName>
                                        </p:attrNameLst>
                                      </p:cBhvr>
                                      <p:to>
                                        <p:strVal val="visible"/>
                                      </p:to>
                                    </p:set>
                                    <p:anim calcmode="lin" valueType="num">
                                      <p:cBhvr additive="base">
                                        <p:cTn id="35" dur="500" fill="hold"/>
                                        <p:tgtEl>
                                          <p:spTgt spid="73"/>
                                        </p:tgtEl>
                                        <p:attrNameLst>
                                          <p:attrName>ppt_x</p:attrName>
                                        </p:attrNameLst>
                                      </p:cBhvr>
                                      <p:tavLst>
                                        <p:tav tm="0">
                                          <p:val>
                                            <p:strVal val="#ppt_x"/>
                                          </p:val>
                                        </p:tav>
                                        <p:tav tm="100000">
                                          <p:val>
                                            <p:strVal val="#ppt_x"/>
                                          </p:val>
                                        </p:tav>
                                      </p:tavLst>
                                    </p:anim>
                                    <p:anim calcmode="lin" valueType="num">
                                      <p:cBhvr additive="base">
                                        <p:cTn id="36" dur="500" fill="hold"/>
                                        <p:tgtEl>
                                          <p:spTgt spid="73"/>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21"/>
                                        </p:tgtEl>
                                        <p:attrNameLst>
                                          <p:attrName>style.visibility</p:attrName>
                                        </p:attrNameLst>
                                      </p:cBhvr>
                                      <p:to>
                                        <p:strVal val="visible"/>
                                      </p:to>
                                    </p:set>
                                    <p:anim calcmode="lin" valueType="num">
                                      <p:cBhvr additive="base">
                                        <p:cTn id="39" dur="500" fill="hold"/>
                                        <p:tgtEl>
                                          <p:spTgt spid="21"/>
                                        </p:tgtEl>
                                        <p:attrNameLst>
                                          <p:attrName>ppt_x</p:attrName>
                                        </p:attrNameLst>
                                      </p:cBhvr>
                                      <p:tavLst>
                                        <p:tav tm="0">
                                          <p:val>
                                            <p:strVal val="#ppt_x"/>
                                          </p:val>
                                        </p:tav>
                                        <p:tav tm="100000">
                                          <p:val>
                                            <p:strVal val="#ppt_x"/>
                                          </p:val>
                                        </p:tav>
                                      </p:tavLst>
                                    </p:anim>
                                    <p:anim calcmode="lin" valueType="num">
                                      <p:cBhvr additive="base">
                                        <p:cTn id="40" dur="500" fill="hold"/>
                                        <p:tgtEl>
                                          <p:spTgt spid="21"/>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13"/>
                                        </p:tgtEl>
                                        <p:attrNameLst>
                                          <p:attrName>style.visibility</p:attrName>
                                        </p:attrNameLst>
                                      </p:cBhvr>
                                      <p:to>
                                        <p:strVal val="visible"/>
                                      </p:to>
                                    </p:set>
                                    <p:anim calcmode="lin" valueType="num">
                                      <p:cBhvr additive="base">
                                        <p:cTn id="43" dur="500" fill="hold"/>
                                        <p:tgtEl>
                                          <p:spTgt spid="13"/>
                                        </p:tgtEl>
                                        <p:attrNameLst>
                                          <p:attrName>ppt_x</p:attrName>
                                        </p:attrNameLst>
                                      </p:cBhvr>
                                      <p:tavLst>
                                        <p:tav tm="0">
                                          <p:val>
                                            <p:strVal val="#ppt_x"/>
                                          </p:val>
                                        </p:tav>
                                        <p:tav tm="100000">
                                          <p:val>
                                            <p:strVal val="#ppt_x"/>
                                          </p:val>
                                        </p:tav>
                                      </p:tavLst>
                                    </p:anim>
                                    <p:anim calcmode="lin" valueType="num">
                                      <p:cBhvr additive="base">
                                        <p:cTn id="44" dur="500" fill="hold"/>
                                        <p:tgtEl>
                                          <p:spTgt spid="13"/>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26"/>
                                        </p:tgtEl>
                                        <p:attrNameLst>
                                          <p:attrName>style.visibility</p:attrName>
                                        </p:attrNameLst>
                                      </p:cBhvr>
                                      <p:to>
                                        <p:strVal val="visible"/>
                                      </p:to>
                                    </p:set>
                                    <p:anim calcmode="lin" valueType="num">
                                      <p:cBhvr additive="base">
                                        <p:cTn id="47" dur="500" fill="hold"/>
                                        <p:tgtEl>
                                          <p:spTgt spid="26"/>
                                        </p:tgtEl>
                                        <p:attrNameLst>
                                          <p:attrName>ppt_x</p:attrName>
                                        </p:attrNameLst>
                                      </p:cBhvr>
                                      <p:tavLst>
                                        <p:tav tm="0">
                                          <p:val>
                                            <p:strVal val="#ppt_x"/>
                                          </p:val>
                                        </p:tav>
                                        <p:tav tm="100000">
                                          <p:val>
                                            <p:strVal val="#ppt_x"/>
                                          </p:val>
                                        </p:tav>
                                      </p:tavLst>
                                    </p:anim>
                                    <p:anim calcmode="lin" valueType="num">
                                      <p:cBhvr additive="base">
                                        <p:cTn id="48" dur="500" fill="hold"/>
                                        <p:tgtEl>
                                          <p:spTgt spid="26"/>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28"/>
                                        </p:tgtEl>
                                        <p:attrNameLst>
                                          <p:attrName>style.visibility</p:attrName>
                                        </p:attrNameLst>
                                      </p:cBhvr>
                                      <p:to>
                                        <p:strVal val="visible"/>
                                      </p:to>
                                    </p:set>
                                    <p:anim calcmode="lin" valueType="num">
                                      <p:cBhvr additive="base">
                                        <p:cTn id="51" dur="500" fill="hold"/>
                                        <p:tgtEl>
                                          <p:spTgt spid="28"/>
                                        </p:tgtEl>
                                        <p:attrNameLst>
                                          <p:attrName>ppt_x</p:attrName>
                                        </p:attrNameLst>
                                      </p:cBhvr>
                                      <p:tavLst>
                                        <p:tav tm="0">
                                          <p:val>
                                            <p:strVal val="#ppt_x"/>
                                          </p:val>
                                        </p:tav>
                                        <p:tav tm="100000">
                                          <p:val>
                                            <p:strVal val="#ppt_x"/>
                                          </p:val>
                                        </p:tav>
                                      </p:tavLst>
                                    </p:anim>
                                    <p:anim calcmode="lin" valueType="num">
                                      <p:cBhvr additive="base">
                                        <p:cTn id="52"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4" fill="hold" grpId="0" nodeType="clickEffect">
                                  <p:stCondLst>
                                    <p:cond delay="0"/>
                                  </p:stCondLst>
                                  <p:childTnLst>
                                    <p:set>
                                      <p:cBhvr>
                                        <p:cTn id="56" dur="1" fill="hold">
                                          <p:stCondLst>
                                            <p:cond delay="0"/>
                                          </p:stCondLst>
                                        </p:cTn>
                                        <p:tgtEl>
                                          <p:spTgt spid="76"/>
                                        </p:tgtEl>
                                        <p:attrNameLst>
                                          <p:attrName>style.visibility</p:attrName>
                                        </p:attrNameLst>
                                      </p:cBhvr>
                                      <p:to>
                                        <p:strVal val="visible"/>
                                      </p:to>
                                    </p:set>
                                    <p:anim calcmode="lin" valueType="num">
                                      <p:cBhvr additive="base">
                                        <p:cTn id="57" dur="500" fill="hold"/>
                                        <p:tgtEl>
                                          <p:spTgt spid="76"/>
                                        </p:tgtEl>
                                        <p:attrNameLst>
                                          <p:attrName>ppt_x</p:attrName>
                                        </p:attrNameLst>
                                      </p:cBhvr>
                                      <p:tavLst>
                                        <p:tav tm="0">
                                          <p:val>
                                            <p:strVal val="#ppt_x"/>
                                          </p:val>
                                        </p:tav>
                                        <p:tav tm="100000">
                                          <p:val>
                                            <p:strVal val="#ppt_x"/>
                                          </p:val>
                                        </p:tav>
                                      </p:tavLst>
                                    </p:anim>
                                    <p:anim calcmode="lin" valueType="num">
                                      <p:cBhvr additive="base">
                                        <p:cTn id="58" dur="500" fill="hold"/>
                                        <p:tgtEl>
                                          <p:spTgt spid="76"/>
                                        </p:tgtEl>
                                        <p:attrNameLst>
                                          <p:attrName>ppt_y</p:attrName>
                                        </p:attrNameLst>
                                      </p:cBhvr>
                                      <p:tavLst>
                                        <p:tav tm="0">
                                          <p:val>
                                            <p:strVal val="1+#ppt_h/2"/>
                                          </p:val>
                                        </p:tav>
                                        <p:tav tm="100000">
                                          <p:val>
                                            <p:strVal val="#ppt_y"/>
                                          </p:val>
                                        </p:tav>
                                      </p:tavLst>
                                    </p:anim>
                                  </p:childTnLst>
                                </p:cTn>
                              </p:par>
                              <p:par>
                                <p:cTn id="59" presetID="2" presetClass="entr" presetSubtype="4" fill="hold" grpId="0" nodeType="withEffect">
                                  <p:stCondLst>
                                    <p:cond delay="0"/>
                                  </p:stCondLst>
                                  <p:childTnLst>
                                    <p:set>
                                      <p:cBhvr>
                                        <p:cTn id="60" dur="1" fill="hold">
                                          <p:stCondLst>
                                            <p:cond delay="0"/>
                                          </p:stCondLst>
                                        </p:cTn>
                                        <p:tgtEl>
                                          <p:spTgt spid="77"/>
                                        </p:tgtEl>
                                        <p:attrNameLst>
                                          <p:attrName>style.visibility</p:attrName>
                                        </p:attrNameLst>
                                      </p:cBhvr>
                                      <p:to>
                                        <p:strVal val="visible"/>
                                      </p:to>
                                    </p:set>
                                    <p:anim calcmode="lin" valueType="num">
                                      <p:cBhvr additive="base">
                                        <p:cTn id="61" dur="500" fill="hold"/>
                                        <p:tgtEl>
                                          <p:spTgt spid="77"/>
                                        </p:tgtEl>
                                        <p:attrNameLst>
                                          <p:attrName>ppt_x</p:attrName>
                                        </p:attrNameLst>
                                      </p:cBhvr>
                                      <p:tavLst>
                                        <p:tav tm="0">
                                          <p:val>
                                            <p:strVal val="#ppt_x"/>
                                          </p:val>
                                        </p:tav>
                                        <p:tav tm="100000">
                                          <p:val>
                                            <p:strVal val="#ppt_x"/>
                                          </p:val>
                                        </p:tav>
                                      </p:tavLst>
                                    </p:anim>
                                    <p:anim calcmode="lin" valueType="num">
                                      <p:cBhvr additive="base">
                                        <p:cTn id="62" dur="500" fill="hold"/>
                                        <p:tgtEl>
                                          <p:spTgt spid="77"/>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nodeType="clickEffect">
                                  <p:stCondLst>
                                    <p:cond delay="0"/>
                                  </p:stCondLst>
                                  <p:childTnLst>
                                    <p:set>
                                      <p:cBhvr>
                                        <p:cTn id="66" dur="1" fill="hold">
                                          <p:stCondLst>
                                            <p:cond delay="0"/>
                                          </p:stCondLst>
                                        </p:cTn>
                                        <p:tgtEl>
                                          <p:spTgt spid="38"/>
                                        </p:tgtEl>
                                        <p:attrNameLst>
                                          <p:attrName>style.visibility</p:attrName>
                                        </p:attrNameLst>
                                      </p:cBhvr>
                                      <p:to>
                                        <p:strVal val="visible"/>
                                      </p:to>
                                    </p:set>
                                    <p:anim calcmode="lin" valueType="num">
                                      <p:cBhvr additive="base">
                                        <p:cTn id="67" dur="500" fill="hold"/>
                                        <p:tgtEl>
                                          <p:spTgt spid="38"/>
                                        </p:tgtEl>
                                        <p:attrNameLst>
                                          <p:attrName>ppt_x</p:attrName>
                                        </p:attrNameLst>
                                      </p:cBhvr>
                                      <p:tavLst>
                                        <p:tav tm="0">
                                          <p:val>
                                            <p:strVal val="#ppt_x"/>
                                          </p:val>
                                        </p:tav>
                                        <p:tav tm="100000">
                                          <p:val>
                                            <p:strVal val="#ppt_x"/>
                                          </p:val>
                                        </p:tav>
                                      </p:tavLst>
                                    </p:anim>
                                    <p:anim calcmode="lin" valueType="num">
                                      <p:cBhvr additive="base">
                                        <p:cTn id="68" dur="500" fill="hold"/>
                                        <p:tgtEl>
                                          <p:spTgt spid="38"/>
                                        </p:tgtEl>
                                        <p:attrNameLst>
                                          <p:attrName>ppt_y</p:attrName>
                                        </p:attrNameLst>
                                      </p:cBhvr>
                                      <p:tavLst>
                                        <p:tav tm="0">
                                          <p:val>
                                            <p:strVal val="1+#ppt_h/2"/>
                                          </p:val>
                                        </p:tav>
                                        <p:tav tm="100000">
                                          <p:val>
                                            <p:strVal val="#ppt_y"/>
                                          </p:val>
                                        </p:tav>
                                      </p:tavLst>
                                    </p:anim>
                                  </p:childTnLst>
                                </p:cTn>
                              </p:par>
                              <p:par>
                                <p:cTn id="69" presetID="2" presetClass="entr" presetSubtype="4" fill="hold" grpId="0" nodeType="withEffect">
                                  <p:stCondLst>
                                    <p:cond delay="0"/>
                                  </p:stCondLst>
                                  <p:childTnLst>
                                    <p:set>
                                      <p:cBhvr>
                                        <p:cTn id="70" dur="1" fill="hold">
                                          <p:stCondLst>
                                            <p:cond delay="0"/>
                                          </p:stCondLst>
                                        </p:cTn>
                                        <p:tgtEl>
                                          <p:spTgt spid="37">
                                            <p:txEl>
                                              <p:pRg st="0" end="0"/>
                                            </p:txEl>
                                          </p:spTgt>
                                        </p:tgtEl>
                                        <p:attrNameLst>
                                          <p:attrName>style.visibility</p:attrName>
                                        </p:attrNameLst>
                                      </p:cBhvr>
                                      <p:to>
                                        <p:strVal val="visible"/>
                                      </p:to>
                                    </p:set>
                                    <p:anim calcmode="lin" valueType="num">
                                      <p:cBhvr additive="base">
                                        <p:cTn id="71" dur="500" fill="hold"/>
                                        <p:tgtEl>
                                          <p:spTgt spid="37">
                                            <p:txEl>
                                              <p:pRg st="0" end="0"/>
                                            </p:txEl>
                                          </p:spTgt>
                                        </p:tgtEl>
                                        <p:attrNameLst>
                                          <p:attrName>ppt_x</p:attrName>
                                        </p:attrNameLst>
                                      </p:cBhvr>
                                      <p:tavLst>
                                        <p:tav tm="0">
                                          <p:val>
                                            <p:strVal val="#ppt_x"/>
                                          </p:val>
                                        </p:tav>
                                        <p:tav tm="100000">
                                          <p:val>
                                            <p:strVal val="#ppt_x"/>
                                          </p:val>
                                        </p:tav>
                                      </p:tavLst>
                                    </p:anim>
                                    <p:anim calcmode="lin" valueType="num">
                                      <p:cBhvr additive="base">
                                        <p:cTn id="72" dur="500" fill="hold"/>
                                        <p:tgtEl>
                                          <p:spTgt spid="37">
                                            <p:txEl>
                                              <p:pRg st="0" end="0"/>
                                            </p:txEl>
                                          </p:spTgt>
                                        </p:tgtEl>
                                        <p:attrNameLst>
                                          <p:attrName>ppt_y</p:attrName>
                                        </p:attrNameLst>
                                      </p:cBhvr>
                                      <p:tavLst>
                                        <p:tav tm="0">
                                          <p:val>
                                            <p:strVal val="1+#ppt_h/2"/>
                                          </p:val>
                                        </p:tav>
                                        <p:tav tm="100000">
                                          <p:val>
                                            <p:strVal val="#ppt_y"/>
                                          </p:val>
                                        </p:tav>
                                      </p:tavLst>
                                    </p:anim>
                                  </p:childTnLst>
                                </p:cTn>
                              </p:par>
                              <p:par>
                                <p:cTn id="73" presetID="2" presetClass="entr" presetSubtype="4" fill="hold" grpId="0" nodeType="withEffect">
                                  <p:stCondLst>
                                    <p:cond delay="0"/>
                                  </p:stCondLst>
                                  <p:childTnLst>
                                    <p:set>
                                      <p:cBhvr>
                                        <p:cTn id="74" dur="1" fill="hold">
                                          <p:stCondLst>
                                            <p:cond delay="0"/>
                                          </p:stCondLst>
                                        </p:cTn>
                                        <p:tgtEl>
                                          <p:spTgt spid="37">
                                            <p:txEl>
                                              <p:pRg st="1" end="1"/>
                                            </p:txEl>
                                          </p:spTgt>
                                        </p:tgtEl>
                                        <p:attrNameLst>
                                          <p:attrName>style.visibility</p:attrName>
                                        </p:attrNameLst>
                                      </p:cBhvr>
                                      <p:to>
                                        <p:strVal val="visible"/>
                                      </p:to>
                                    </p:set>
                                    <p:anim calcmode="lin" valueType="num">
                                      <p:cBhvr additive="base">
                                        <p:cTn id="75" dur="500" fill="hold"/>
                                        <p:tgtEl>
                                          <p:spTgt spid="37">
                                            <p:txEl>
                                              <p:pRg st="1" end="1"/>
                                            </p:txEl>
                                          </p:spTgt>
                                        </p:tgtEl>
                                        <p:attrNameLst>
                                          <p:attrName>ppt_x</p:attrName>
                                        </p:attrNameLst>
                                      </p:cBhvr>
                                      <p:tavLst>
                                        <p:tav tm="0">
                                          <p:val>
                                            <p:strVal val="#ppt_x"/>
                                          </p:val>
                                        </p:tav>
                                        <p:tav tm="100000">
                                          <p:val>
                                            <p:strVal val="#ppt_x"/>
                                          </p:val>
                                        </p:tav>
                                      </p:tavLst>
                                    </p:anim>
                                    <p:anim calcmode="lin" valueType="num">
                                      <p:cBhvr additive="base">
                                        <p:cTn id="76" dur="500" fill="hold"/>
                                        <p:tgtEl>
                                          <p:spTgt spid="3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77" fill="hold">
                      <p:stCondLst>
                        <p:cond delay="indefinite"/>
                      </p:stCondLst>
                      <p:childTnLst>
                        <p:par>
                          <p:cTn id="78" fill="hold">
                            <p:stCondLst>
                              <p:cond delay="0"/>
                            </p:stCondLst>
                            <p:childTnLst>
                              <p:par>
                                <p:cTn id="79" presetID="2" presetClass="entr" presetSubtype="4" fill="hold" grpId="0" nodeType="clickEffect">
                                  <p:stCondLst>
                                    <p:cond delay="0"/>
                                  </p:stCondLst>
                                  <p:childTnLst>
                                    <p:set>
                                      <p:cBhvr>
                                        <p:cTn id="80" dur="1" fill="hold">
                                          <p:stCondLst>
                                            <p:cond delay="0"/>
                                          </p:stCondLst>
                                        </p:cTn>
                                        <p:tgtEl>
                                          <p:spTgt spid="5"/>
                                        </p:tgtEl>
                                        <p:attrNameLst>
                                          <p:attrName>style.visibility</p:attrName>
                                        </p:attrNameLst>
                                      </p:cBhvr>
                                      <p:to>
                                        <p:strVal val="visible"/>
                                      </p:to>
                                    </p:set>
                                    <p:anim calcmode="lin" valueType="num">
                                      <p:cBhvr additive="base">
                                        <p:cTn id="81" dur="500" fill="hold"/>
                                        <p:tgtEl>
                                          <p:spTgt spid="5"/>
                                        </p:tgtEl>
                                        <p:attrNameLst>
                                          <p:attrName>ppt_x</p:attrName>
                                        </p:attrNameLst>
                                      </p:cBhvr>
                                      <p:tavLst>
                                        <p:tav tm="0">
                                          <p:val>
                                            <p:strVal val="#ppt_x"/>
                                          </p:val>
                                        </p:tav>
                                        <p:tav tm="100000">
                                          <p:val>
                                            <p:strVal val="#ppt_x"/>
                                          </p:val>
                                        </p:tav>
                                      </p:tavLst>
                                    </p:anim>
                                    <p:anim calcmode="lin" valueType="num">
                                      <p:cBhvr additive="base">
                                        <p:cTn id="8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37" grpId="0" build="p"/>
      <p:bldP spid="65" grpId="0" animBg="1"/>
      <p:bldP spid="66" grpId="0" animBg="1"/>
      <p:bldP spid="67" grpId="0" animBg="1"/>
      <p:bldP spid="68" grpId="0" animBg="1"/>
      <p:bldP spid="71" grpId="0" animBg="1"/>
      <p:bldP spid="72" grpId="0" animBg="1"/>
      <p:bldP spid="74" grpId="0" animBg="1"/>
      <p:bldP spid="73" grpId="0" animBg="1"/>
      <p:bldP spid="76" grpId="0" animBg="1"/>
      <p:bldP spid="77" grpId="0" animBg="1"/>
      <p:bldP spid="26" grpId="0" animBg="1"/>
      <p:bldP spid="28" grpId="0"/>
      <p:bldP spid="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Information about images</a:t>
            </a:r>
          </a:p>
        </p:txBody>
      </p:sp>
      <p:sp>
        <p:nvSpPr>
          <p:cNvPr id="6" name="Text Placeholder 10"/>
          <p:cNvSpPr>
            <a:spLocks noGrp="1"/>
          </p:cNvSpPr>
          <p:nvPr>
            <p:ph type="body" sz="quarter" idx="10"/>
          </p:nvPr>
        </p:nvSpPr>
        <p:spPr>
          <a:xfrm>
            <a:off x="503999" y="1620000"/>
            <a:ext cx="11186477" cy="4230000"/>
          </a:xfrm>
        </p:spPr>
        <p:txBody>
          <a:bodyPr/>
          <a:lstStyle/>
          <a:p>
            <a:pPr lvl="0"/>
            <a:r>
              <a:rPr lang="en-US" sz="1800" dirty="0"/>
              <a:t>Available images</a:t>
            </a:r>
          </a:p>
          <a:p>
            <a:pPr lvl="1"/>
            <a:r>
              <a:rPr lang="en-US" sz="1600" dirty="0"/>
              <a:t>the command </a:t>
            </a:r>
            <a:r>
              <a:rPr lang="en-US" sz="1600" b="1" dirty="0">
                <a:latin typeface="Courier New" panose="02070309020205020404" pitchFamily="49" charset="0"/>
                <a:cs typeface="Courier New" panose="02070309020205020404" pitchFamily="49" charset="0"/>
              </a:rPr>
              <a:t>docker images</a:t>
            </a:r>
            <a:r>
              <a:rPr lang="en-US" sz="1600" dirty="0"/>
              <a:t> gives a list of all available images on a host</a:t>
            </a:r>
          </a:p>
        </p:txBody>
      </p:sp>
      <p:cxnSp>
        <p:nvCxnSpPr>
          <p:cNvPr id="5" name="Straight Arrow Connector 4"/>
          <p:cNvCxnSpPr>
            <a:endCxn id="10" idx="0"/>
          </p:cNvCxnSpPr>
          <p:nvPr/>
        </p:nvCxnSpPr>
        <p:spPr>
          <a:xfrm flipH="1">
            <a:off x="1299337" y="3466006"/>
            <a:ext cx="15658" cy="1512575"/>
          </a:xfrm>
          <a:prstGeom prst="straightConnector1">
            <a:avLst/>
          </a:prstGeom>
          <a:ln w="19050">
            <a:solidFill>
              <a:srgbClr val="FF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bwMode="gray">
          <a:xfrm>
            <a:off x="503999" y="4978581"/>
            <a:ext cx="1590675" cy="457200"/>
          </a:xfrm>
          <a:prstGeom prst="rect">
            <a:avLst/>
          </a:prstGeom>
          <a:solidFill>
            <a:schemeClr val="accent1"/>
          </a:solidFill>
          <a:ln w="635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en-US" sz="1400" kern="0" dirty="0">
                <a:ea typeface="Arial Unicode MS" pitchFamily="34" charset="-128"/>
                <a:cs typeface="Arial Unicode MS" pitchFamily="34" charset="-128"/>
              </a:rPr>
              <a:t>Image Name</a:t>
            </a:r>
            <a:endParaRPr kumimoji="0" lang="en-US" sz="1400" b="0" i="0" u="none" strike="noStrike" kern="0" cap="none" spc="0" normalizeH="0" baseline="0" dirty="0">
              <a:ln>
                <a:noFill/>
              </a:ln>
              <a:effectLst/>
              <a:uLnTx/>
              <a:uFillTx/>
              <a:ea typeface="Arial Unicode MS" pitchFamily="34" charset="-128"/>
              <a:cs typeface="Arial Unicode MS" pitchFamily="34" charset="-128"/>
            </a:endParaRPr>
          </a:p>
        </p:txBody>
      </p:sp>
      <p:sp>
        <p:nvSpPr>
          <p:cNvPr id="18" name="Rectangle 17"/>
          <p:cNvSpPr/>
          <p:nvPr/>
        </p:nvSpPr>
        <p:spPr bwMode="gray">
          <a:xfrm>
            <a:off x="4260248" y="4639771"/>
            <a:ext cx="1590675" cy="410396"/>
          </a:xfrm>
          <a:prstGeom prst="rect">
            <a:avLst/>
          </a:prstGeom>
          <a:solidFill>
            <a:schemeClr val="accent1"/>
          </a:solidFill>
          <a:ln w="635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400" b="0" i="0" u="none" strike="noStrike" kern="0" cap="none" spc="0" normalizeH="0" baseline="0" dirty="0">
                <a:ln>
                  <a:noFill/>
                </a:ln>
                <a:effectLst/>
                <a:uLnTx/>
                <a:uFillTx/>
                <a:ea typeface="Arial Unicode MS" pitchFamily="34" charset="-128"/>
                <a:cs typeface="Arial Unicode MS" pitchFamily="34" charset="-128"/>
              </a:rPr>
              <a:t>Image Tag</a:t>
            </a:r>
          </a:p>
        </p:txBody>
      </p:sp>
      <p:cxnSp>
        <p:nvCxnSpPr>
          <p:cNvPr id="19" name="Straight Arrow Connector 18"/>
          <p:cNvCxnSpPr>
            <a:endCxn id="18" idx="0"/>
          </p:cNvCxnSpPr>
          <p:nvPr/>
        </p:nvCxnSpPr>
        <p:spPr>
          <a:xfrm flipH="1">
            <a:off x="5055586" y="3429000"/>
            <a:ext cx="10350" cy="1210771"/>
          </a:xfrm>
          <a:prstGeom prst="straightConnector1">
            <a:avLst/>
          </a:prstGeom>
          <a:ln w="19050">
            <a:solidFill>
              <a:srgbClr val="FF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6DAD5EE9-87E2-4E80-992D-055F0F78C9FE}"/>
              </a:ext>
            </a:extLst>
          </p:cNvPr>
          <p:cNvSpPr/>
          <p:nvPr/>
        </p:nvSpPr>
        <p:spPr bwMode="gray">
          <a:xfrm>
            <a:off x="5300847" y="5215228"/>
            <a:ext cx="1590675" cy="410396"/>
          </a:xfrm>
          <a:prstGeom prst="rect">
            <a:avLst/>
          </a:prstGeom>
          <a:solidFill>
            <a:schemeClr val="accent1"/>
          </a:solidFill>
          <a:ln w="635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en-US" sz="1400" kern="0" dirty="0">
                <a:ea typeface="Arial Unicode MS" pitchFamily="34" charset="-128"/>
                <a:cs typeface="Arial Unicode MS" pitchFamily="34" charset="-128"/>
              </a:rPr>
              <a:t>Image ID</a:t>
            </a:r>
            <a:endParaRPr kumimoji="0" lang="en-US" sz="1400" b="0" i="0" u="none" strike="noStrike" kern="0" cap="none" spc="0" normalizeH="0" baseline="0" dirty="0">
              <a:ln>
                <a:noFill/>
              </a:ln>
              <a:effectLst/>
              <a:uLnTx/>
              <a:uFillTx/>
              <a:ea typeface="Arial Unicode MS" pitchFamily="34" charset="-128"/>
              <a:cs typeface="Arial Unicode MS" pitchFamily="34" charset="-128"/>
            </a:endParaRPr>
          </a:p>
        </p:txBody>
      </p:sp>
      <p:cxnSp>
        <p:nvCxnSpPr>
          <p:cNvPr id="17" name="Straight Arrow Connector 16">
            <a:extLst>
              <a:ext uri="{FF2B5EF4-FFF2-40B4-BE49-F238E27FC236}">
                <a16:creationId xmlns:a16="http://schemas.microsoft.com/office/drawing/2014/main" id="{67AB123F-E55E-48AE-8444-2AEE28C95CE2}"/>
              </a:ext>
            </a:extLst>
          </p:cNvPr>
          <p:cNvCxnSpPr>
            <a:endCxn id="16" idx="0"/>
          </p:cNvCxnSpPr>
          <p:nvPr/>
        </p:nvCxnSpPr>
        <p:spPr>
          <a:xfrm flipH="1">
            <a:off x="6096185" y="4004457"/>
            <a:ext cx="10350" cy="1210771"/>
          </a:xfrm>
          <a:prstGeom prst="straightConnector1">
            <a:avLst/>
          </a:prstGeom>
          <a:ln w="19050">
            <a:solidFill>
              <a:srgbClr val="FF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7B3E4AA2-9F14-4191-9B4B-55303495A854}"/>
              </a:ext>
            </a:extLst>
          </p:cNvPr>
          <p:cNvSpPr/>
          <p:nvPr/>
        </p:nvSpPr>
        <p:spPr bwMode="gray">
          <a:xfrm>
            <a:off x="6255421" y="4639771"/>
            <a:ext cx="1590675" cy="410396"/>
          </a:xfrm>
          <a:prstGeom prst="rect">
            <a:avLst/>
          </a:prstGeom>
          <a:solidFill>
            <a:schemeClr val="accent1"/>
          </a:solidFill>
          <a:ln w="635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en-US" sz="1400" kern="0" dirty="0">
                <a:ea typeface="Arial Unicode MS" pitchFamily="34" charset="-128"/>
                <a:cs typeface="Arial Unicode MS" pitchFamily="34" charset="-128"/>
              </a:rPr>
              <a:t>Creation Date</a:t>
            </a:r>
            <a:endParaRPr kumimoji="0" lang="en-US" sz="1400" b="0" i="0" u="none" strike="noStrike" kern="0" cap="none" spc="0" normalizeH="0" baseline="0" dirty="0">
              <a:ln>
                <a:noFill/>
              </a:ln>
              <a:effectLst/>
              <a:uLnTx/>
              <a:uFillTx/>
              <a:ea typeface="Arial Unicode MS" pitchFamily="34" charset="-128"/>
              <a:cs typeface="Arial Unicode MS" pitchFamily="34" charset="-128"/>
            </a:endParaRPr>
          </a:p>
        </p:txBody>
      </p:sp>
      <p:cxnSp>
        <p:nvCxnSpPr>
          <p:cNvPr id="21" name="Straight Arrow Connector 20">
            <a:extLst>
              <a:ext uri="{FF2B5EF4-FFF2-40B4-BE49-F238E27FC236}">
                <a16:creationId xmlns:a16="http://schemas.microsoft.com/office/drawing/2014/main" id="{8BFA6F7F-DCED-4779-9E5C-DAB6870DF68B}"/>
              </a:ext>
            </a:extLst>
          </p:cNvPr>
          <p:cNvCxnSpPr>
            <a:endCxn id="20" idx="0"/>
          </p:cNvCxnSpPr>
          <p:nvPr/>
        </p:nvCxnSpPr>
        <p:spPr>
          <a:xfrm flipH="1">
            <a:off x="7050759" y="3429000"/>
            <a:ext cx="10350" cy="1210771"/>
          </a:xfrm>
          <a:prstGeom prst="straightConnector1">
            <a:avLst/>
          </a:prstGeom>
          <a:ln w="19050">
            <a:solidFill>
              <a:srgbClr val="FF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F679C76B-234C-4E39-A460-851751850CB4}"/>
              </a:ext>
            </a:extLst>
          </p:cNvPr>
          <p:cNvSpPr/>
          <p:nvPr/>
        </p:nvSpPr>
        <p:spPr bwMode="gray">
          <a:xfrm>
            <a:off x="7163033" y="5215228"/>
            <a:ext cx="1590675" cy="410396"/>
          </a:xfrm>
          <a:prstGeom prst="rect">
            <a:avLst/>
          </a:prstGeom>
          <a:solidFill>
            <a:schemeClr val="accent1"/>
          </a:solidFill>
          <a:ln w="635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400" b="0" i="0" u="none" strike="noStrike" kern="0" cap="none" spc="0" normalizeH="0" baseline="0" dirty="0">
                <a:ln>
                  <a:noFill/>
                </a:ln>
                <a:effectLst/>
                <a:uLnTx/>
                <a:uFillTx/>
                <a:ea typeface="Arial Unicode MS" pitchFamily="34" charset="-128"/>
                <a:cs typeface="Arial Unicode MS" pitchFamily="34" charset="-128"/>
              </a:rPr>
              <a:t>Image Size</a:t>
            </a:r>
          </a:p>
        </p:txBody>
      </p:sp>
      <p:cxnSp>
        <p:nvCxnSpPr>
          <p:cNvPr id="23" name="Straight Arrow Connector 22">
            <a:extLst>
              <a:ext uri="{FF2B5EF4-FFF2-40B4-BE49-F238E27FC236}">
                <a16:creationId xmlns:a16="http://schemas.microsoft.com/office/drawing/2014/main" id="{0842132D-AD97-4521-A355-3F3827356F9C}"/>
              </a:ext>
            </a:extLst>
          </p:cNvPr>
          <p:cNvCxnSpPr>
            <a:endCxn id="22" idx="0"/>
          </p:cNvCxnSpPr>
          <p:nvPr/>
        </p:nvCxnSpPr>
        <p:spPr>
          <a:xfrm flipH="1">
            <a:off x="7958371" y="4004457"/>
            <a:ext cx="10350" cy="1210771"/>
          </a:xfrm>
          <a:prstGeom prst="straightConnector1">
            <a:avLst/>
          </a:prstGeom>
          <a:ln w="19050">
            <a:solidFill>
              <a:srgbClr val="FF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9" name="Rectangle: Rounded Corners 8"/>
          <p:cNvSpPr/>
          <p:nvPr/>
        </p:nvSpPr>
        <p:spPr bwMode="gray">
          <a:xfrm>
            <a:off x="503999" y="2495549"/>
            <a:ext cx="11186477" cy="1721013"/>
          </a:xfrm>
          <a:prstGeom prst="roundRect">
            <a:avLst>
              <a:gd name="adj" fmla="val 8296"/>
            </a:avLst>
          </a:prstGeom>
          <a:pattFill prst="narHorz">
            <a:fgClr>
              <a:schemeClr val="tx1"/>
            </a:fgClr>
            <a:bgClr>
              <a:srgbClr val="112806"/>
            </a:bgClr>
          </a:pattFill>
          <a:ln w="6350" algn="ctr">
            <a:noFill/>
            <a:miter lim="800000"/>
            <a:headEnd/>
            <a:tailEnd/>
          </a:ln>
        </p:spPr>
        <p:txBody>
          <a:bodyPr lIns="90000" tIns="72000" rIns="90000" bIns="72000" rtlCol="0" anchor="t"/>
          <a:lstStyle/>
          <a:p>
            <a:pPr defTabSz="914400" fontAlgn="base">
              <a:spcAft>
                <a:spcPct val="0"/>
              </a:spcAft>
              <a:buClr>
                <a:srgbClr val="F0AB00"/>
              </a:buClr>
              <a:buSzPct val="80000"/>
            </a:pPr>
            <a:r>
              <a:rPr lang="en-US" sz="900" kern="0" dirty="0">
                <a:solidFill>
                  <a:schemeClr val="bg1"/>
                </a:solidFill>
                <a:latin typeface="Arial monospaced for SAP" panose="020B0609020202030204" pitchFamily="49" charset="0"/>
                <a:ea typeface="Arial Unicode MS" pitchFamily="34" charset="-128"/>
                <a:cs typeface="Courier New" panose="02070309020205020404" pitchFamily="49" charset="0"/>
              </a:rPr>
              <a:t>$ docker images</a:t>
            </a:r>
          </a:p>
          <a:p>
            <a:pPr defTabSz="914400" fontAlgn="base">
              <a:spcAft>
                <a:spcPct val="0"/>
              </a:spcAft>
              <a:buClr>
                <a:srgbClr val="F0AB00"/>
              </a:buClr>
              <a:buSzPct val="80000"/>
            </a:pPr>
            <a:r>
              <a:rPr lang="en-US" sz="900" kern="0" dirty="0">
                <a:solidFill>
                  <a:schemeClr val="bg1"/>
                </a:solidFill>
                <a:latin typeface="Arial monospaced for SAP" panose="020B0609020202030204" pitchFamily="49" charset="0"/>
                <a:ea typeface="Arial Unicode MS" pitchFamily="34" charset="-128"/>
                <a:cs typeface="Courier New" panose="02070309020205020404" pitchFamily="49" charset="0"/>
              </a:rPr>
              <a:t>REPOSITORY                                                                     TAG                 IMAGE ID            CREATED             SIZE</a:t>
            </a:r>
          </a:p>
          <a:p>
            <a:pPr defTabSz="914400" fontAlgn="base">
              <a:spcAft>
                <a:spcPct val="0"/>
              </a:spcAft>
              <a:buClr>
                <a:srgbClr val="F0AB00"/>
              </a:buClr>
              <a:buSzPct val="80000"/>
            </a:pPr>
            <a:r>
              <a:rPr lang="en-US" sz="900" kern="0" dirty="0" err="1">
                <a:solidFill>
                  <a:schemeClr val="bg1"/>
                </a:solidFill>
                <a:latin typeface="Arial monospaced for SAP" panose="020B0609020202030204" pitchFamily="49" charset="0"/>
                <a:ea typeface="Arial Unicode MS" pitchFamily="34" charset="-128"/>
                <a:cs typeface="Courier New" panose="02070309020205020404" pitchFamily="49" charset="0"/>
              </a:rPr>
              <a:t>nginx</a:t>
            </a:r>
            <a:r>
              <a:rPr lang="en-US" sz="900" kern="0" dirty="0">
                <a:solidFill>
                  <a:schemeClr val="bg1"/>
                </a:solidFill>
                <a:latin typeface="Arial monospaced for SAP" panose="020B0609020202030204" pitchFamily="49" charset="0"/>
                <a:ea typeface="Arial Unicode MS" pitchFamily="34" charset="-128"/>
                <a:cs typeface="Courier New" panose="02070309020205020404" pitchFamily="49" charset="0"/>
              </a:rPr>
              <a:t>                                                                          stable              ecc98fc2f376        13 days ago         109MB</a:t>
            </a:r>
          </a:p>
          <a:p>
            <a:pPr defTabSz="914400" fontAlgn="base">
              <a:spcAft>
                <a:spcPct val="0"/>
              </a:spcAft>
              <a:buClr>
                <a:srgbClr val="F0AB00"/>
              </a:buClr>
              <a:buSzPct val="80000"/>
            </a:pPr>
            <a:r>
              <a:rPr lang="en-US" sz="900" kern="0" dirty="0" err="1">
                <a:solidFill>
                  <a:schemeClr val="bg1"/>
                </a:solidFill>
                <a:latin typeface="Arial monospaced for SAP" panose="020B0609020202030204" pitchFamily="49" charset="0"/>
                <a:ea typeface="Arial Unicode MS" pitchFamily="34" charset="-128"/>
                <a:cs typeface="Courier New" panose="02070309020205020404" pitchFamily="49" charset="0"/>
              </a:rPr>
              <a:t>nginx</a:t>
            </a:r>
            <a:r>
              <a:rPr lang="en-US" sz="900" kern="0" dirty="0">
                <a:solidFill>
                  <a:schemeClr val="bg1"/>
                </a:solidFill>
                <a:latin typeface="Arial monospaced for SAP" panose="020B0609020202030204" pitchFamily="49" charset="0"/>
                <a:ea typeface="Arial Unicode MS" pitchFamily="34" charset="-128"/>
                <a:cs typeface="Courier New" panose="02070309020205020404" pitchFamily="49" charset="0"/>
              </a:rPr>
              <a:t>                                                                          latest              dbfc48660aeb        13 days ago         109MB</a:t>
            </a:r>
          </a:p>
          <a:p>
            <a:pPr defTabSz="914400" fontAlgn="base">
              <a:spcAft>
                <a:spcPct val="0"/>
              </a:spcAft>
              <a:buClr>
                <a:srgbClr val="F0AB00"/>
              </a:buClr>
              <a:buSzPct val="80000"/>
            </a:pPr>
            <a:r>
              <a:rPr lang="en-US" sz="900" kern="0" dirty="0" err="1">
                <a:solidFill>
                  <a:schemeClr val="bg1"/>
                </a:solidFill>
                <a:latin typeface="Arial monospaced for SAP" panose="020B0609020202030204" pitchFamily="49" charset="0"/>
                <a:ea typeface="Arial Unicode MS" pitchFamily="34" charset="-128"/>
                <a:cs typeface="Courier New" panose="02070309020205020404" pitchFamily="49" charset="0"/>
              </a:rPr>
              <a:t>nginx</a:t>
            </a:r>
            <a:r>
              <a:rPr lang="en-US" sz="900" kern="0" dirty="0">
                <a:solidFill>
                  <a:schemeClr val="bg1"/>
                </a:solidFill>
                <a:latin typeface="Arial monospaced for SAP" panose="020B0609020202030204" pitchFamily="49" charset="0"/>
                <a:ea typeface="Arial Unicode MS" pitchFamily="34" charset="-128"/>
                <a:cs typeface="Courier New" panose="02070309020205020404" pitchFamily="49" charset="0"/>
              </a:rPr>
              <a:t>                                                                          mainline            dbfc48660aeb        13 days ago         109MB</a:t>
            </a:r>
          </a:p>
          <a:p>
            <a:pPr defTabSz="914400" fontAlgn="base">
              <a:spcAft>
                <a:spcPct val="0"/>
              </a:spcAft>
              <a:buClr>
                <a:srgbClr val="F0AB00"/>
              </a:buClr>
              <a:buSzPct val="80000"/>
            </a:pPr>
            <a:r>
              <a:rPr lang="en-US" sz="900" kern="0" dirty="0" err="1">
                <a:solidFill>
                  <a:schemeClr val="bg1"/>
                </a:solidFill>
                <a:latin typeface="Arial monospaced for SAP" panose="020B0609020202030204" pitchFamily="49" charset="0"/>
                <a:ea typeface="Arial Unicode MS" pitchFamily="34" charset="-128"/>
                <a:cs typeface="Courier New" panose="02070309020205020404" pitchFamily="49" charset="0"/>
              </a:rPr>
              <a:t>jenkins</a:t>
            </a:r>
            <a:r>
              <a:rPr lang="en-US" sz="900" kern="0" dirty="0">
                <a:solidFill>
                  <a:schemeClr val="bg1"/>
                </a:solidFill>
                <a:latin typeface="Arial monospaced for SAP" panose="020B0609020202030204" pitchFamily="49" charset="0"/>
                <a:ea typeface="Arial Unicode MS" pitchFamily="34" charset="-128"/>
                <a:cs typeface="Courier New" panose="02070309020205020404" pitchFamily="49" charset="0"/>
              </a:rPr>
              <a:t>/</a:t>
            </a:r>
            <a:r>
              <a:rPr lang="en-US" sz="900" kern="0" dirty="0" err="1">
                <a:solidFill>
                  <a:schemeClr val="bg1"/>
                </a:solidFill>
                <a:latin typeface="Arial monospaced for SAP" panose="020B0609020202030204" pitchFamily="49" charset="0"/>
                <a:ea typeface="Arial Unicode MS" pitchFamily="34" charset="-128"/>
                <a:cs typeface="Courier New" panose="02070309020205020404" pitchFamily="49" charset="0"/>
              </a:rPr>
              <a:t>jenkins</a:t>
            </a:r>
            <a:r>
              <a:rPr lang="en-US" sz="900" kern="0" dirty="0">
                <a:solidFill>
                  <a:schemeClr val="bg1"/>
                </a:solidFill>
                <a:latin typeface="Arial monospaced for SAP" panose="020B0609020202030204" pitchFamily="49" charset="0"/>
                <a:ea typeface="Arial Unicode MS" pitchFamily="34" charset="-128"/>
                <a:cs typeface="Courier New" panose="02070309020205020404" pitchFamily="49" charset="0"/>
              </a:rPr>
              <a:t>                                                                </a:t>
            </a:r>
            <a:r>
              <a:rPr lang="en-US" sz="900" kern="0" dirty="0" err="1">
                <a:solidFill>
                  <a:schemeClr val="bg1"/>
                </a:solidFill>
                <a:latin typeface="Arial monospaced for SAP" panose="020B0609020202030204" pitchFamily="49" charset="0"/>
                <a:ea typeface="Arial Unicode MS" pitchFamily="34" charset="-128"/>
                <a:cs typeface="Courier New" panose="02070309020205020404" pitchFamily="49" charset="0"/>
              </a:rPr>
              <a:t>lts</a:t>
            </a:r>
            <a:r>
              <a:rPr lang="en-US" sz="900" kern="0" dirty="0">
                <a:solidFill>
                  <a:schemeClr val="bg1"/>
                </a:solidFill>
                <a:latin typeface="Arial monospaced for SAP" panose="020B0609020202030204" pitchFamily="49" charset="0"/>
                <a:ea typeface="Arial Unicode MS" pitchFamily="34" charset="-128"/>
                <a:cs typeface="Courier New" panose="02070309020205020404" pitchFamily="49" charset="0"/>
              </a:rPr>
              <a:t>                 9cff19ad8c8b        2 weeks ago         730MB</a:t>
            </a:r>
          </a:p>
          <a:p>
            <a:pPr defTabSz="914400" fontAlgn="base">
              <a:spcAft>
                <a:spcPct val="0"/>
              </a:spcAft>
              <a:buClr>
                <a:srgbClr val="F0AB00"/>
              </a:buClr>
              <a:buSzPct val="80000"/>
            </a:pPr>
            <a:r>
              <a:rPr lang="en-US" sz="900" kern="0" dirty="0" err="1">
                <a:solidFill>
                  <a:schemeClr val="bg1"/>
                </a:solidFill>
                <a:latin typeface="Arial monospaced for SAP" panose="020B0609020202030204" pitchFamily="49" charset="0"/>
                <a:ea typeface="Arial Unicode MS" pitchFamily="34" charset="-128"/>
                <a:cs typeface="Courier New" panose="02070309020205020404" pitchFamily="49" charset="0"/>
              </a:rPr>
              <a:t>busybox</a:t>
            </a:r>
            <a:r>
              <a:rPr lang="en-US" sz="900" kern="0" dirty="0">
                <a:solidFill>
                  <a:schemeClr val="bg1"/>
                </a:solidFill>
                <a:latin typeface="Arial monospaced for SAP" panose="020B0609020202030204" pitchFamily="49" charset="0"/>
                <a:ea typeface="Arial Unicode MS" pitchFamily="34" charset="-128"/>
                <a:cs typeface="Courier New" panose="02070309020205020404" pitchFamily="49" charset="0"/>
              </a:rPr>
              <a:t>                                                                        latest              59788edf1f3e        3 weeks ago         1.15MB</a:t>
            </a:r>
          </a:p>
          <a:p>
            <a:pPr defTabSz="914400" fontAlgn="base">
              <a:spcAft>
                <a:spcPct val="0"/>
              </a:spcAft>
              <a:buClr>
                <a:srgbClr val="F0AB00"/>
              </a:buClr>
              <a:buSzPct val="80000"/>
            </a:pPr>
            <a:r>
              <a:rPr lang="en-US" sz="900" kern="0" dirty="0">
                <a:solidFill>
                  <a:schemeClr val="bg1"/>
                </a:solidFill>
                <a:latin typeface="Arial monospaced for SAP" panose="020B0609020202030204" pitchFamily="49" charset="0"/>
                <a:ea typeface="Arial Unicode MS" pitchFamily="34" charset="-128"/>
                <a:cs typeface="Courier New" panose="02070309020205020404" pitchFamily="49" charset="0"/>
              </a:rPr>
              <a:t>alpine                                                                         3.8                 196d12cf6ab1        6 weeks ago         4.41MB</a:t>
            </a:r>
          </a:p>
          <a:p>
            <a:pPr defTabSz="914400" fontAlgn="base">
              <a:spcAft>
                <a:spcPct val="0"/>
              </a:spcAft>
              <a:buClr>
                <a:srgbClr val="F0AB00"/>
              </a:buClr>
              <a:buSzPct val="80000"/>
            </a:pPr>
            <a:r>
              <a:rPr lang="en-US" sz="900" kern="0" dirty="0" err="1">
                <a:solidFill>
                  <a:schemeClr val="bg1"/>
                </a:solidFill>
                <a:latin typeface="Arial monospaced for SAP" panose="020B0609020202030204" pitchFamily="49" charset="0"/>
                <a:ea typeface="Arial Unicode MS" pitchFamily="34" charset="-128"/>
                <a:cs typeface="Courier New" panose="02070309020205020404" pitchFamily="49" charset="0"/>
              </a:rPr>
              <a:t>nginx</a:t>
            </a:r>
            <a:r>
              <a:rPr lang="en-US" sz="900" kern="0" dirty="0">
                <a:solidFill>
                  <a:schemeClr val="bg1"/>
                </a:solidFill>
                <a:latin typeface="Arial monospaced for SAP" panose="020B0609020202030204" pitchFamily="49" charset="0"/>
                <a:ea typeface="Arial Unicode MS" pitchFamily="34" charset="-128"/>
                <a:cs typeface="Courier New" panose="02070309020205020404" pitchFamily="49" charset="0"/>
              </a:rPr>
              <a:t>                                                                          1.15.3              06144b287844        7 weeks ago         109MB</a:t>
            </a:r>
          </a:p>
          <a:p>
            <a:pPr defTabSz="914400" fontAlgn="base">
              <a:spcAft>
                <a:spcPct val="0"/>
              </a:spcAft>
              <a:buClr>
                <a:srgbClr val="F0AB00"/>
              </a:buClr>
              <a:buSzPct val="80000"/>
            </a:pPr>
            <a:r>
              <a:rPr lang="en-US" sz="900" kern="0" dirty="0">
                <a:solidFill>
                  <a:schemeClr val="bg1"/>
                </a:solidFill>
                <a:latin typeface="Arial monospaced for SAP" panose="020B0609020202030204" pitchFamily="49" charset="0"/>
                <a:ea typeface="Arial Unicode MS" pitchFamily="34" charset="-128"/>
                <a:cs typeface="Courier New" panose="02070309020205020404" pitchFamily="49" charset="0"/>
              </a:rPr>
              <a:t>registry.ingress.wdfcw43a.k8s-train.shoot.canary.k8s-hana.ondemand.com/</a:t>
            </a:r>
            <a:r>
              <a:rPr lang="en-US" sz="900" kern="0" dirty="0" err="1">
                <a:solidFill>
                  <a:schemeClr val="bg1"/>
                </a:solidFill>
                <a:latin typeface="Arial monospaced for SAP" panose="020B0609020202030204" pitchFamily="49" charset="0"/>
                <a:ea typeface="Arial Unicode MS" pitchFamily="34" charset="-128"/>
                <a:cs typeface="Courier New" panose="02070309020205020404" pitchFamily="49" charset="0"/>
              </a:rPr>
              <a:t>nginx</a:t>
            </a:r>
            <a:r>
              <a:rPr lang="en-US" sz="900" kern="0" dirty="0">
                <a:solidFill>
                  <a:schemeClr val="bg1"/>
                </a:solidFill>
                <a:latin typeface="Arial monospaced for SAP" panose="020B0609020202030204" pitchFamily="49" charset="0"/>
                <a:ea typeface="Arial Unicode MS" pitchFamily="34" charset="-128"/>
                <a:cs typeface="Courier New" panose="02070309020205020404" pitchFamily="49" charset="0"/>
              </a:rPr>
              <a:t>   bf91e3ea            06144b287844        7 weeks ago         109MB</a:t>
            </a:r>
          </a:p>
          <a:p>
            <a:pPr defTabSz="914400" fontAlgn="base">
              <a:spcAft>
                <a:spcPct val="0"/>
              </a:spcAft>
              <a:buClr>
                <a:srgbClr val="F0AB00"/>
              </a:buClr>
              <a:buSzPct val="80000"/>
            </a:pPr>
            <a:r>
              <a:rPr lang="en-US" sz="900" kern="0" dirty="0">
                <a:solidFill>
                  <a:schemeClr val="bg1"/>
                </a:solidFill>
                <a:latin typeface="Arial monospaced for SAP" panose="020B0609020202030204" pitchFamily="49" charset="0"/>
                <a:ea typeface="Arial Unicode MS" pitchFamily="34" charset="-128"/>
                <a:cs typeface="Courier New" panose="02070309020205020404" pitchFamily="49" charset="0"/>
              </a:rPr>
              <a:t>…</a:t>
            </a:r>
          </a:p>
          <a:p>
            <a:pPr defTabSz="914400" fontAlgn="base">
              <a:spcAft>
                <a:spcPct val="0"/>
              </a:spcAft>
              <a:buClr>
                <a:srgbClr val="F0AB00"/>
              </a:buClr>
              <a:buSzPct val="80000"/>
            </a:pPr>
            <a:endParaRPr lang="en-US" sz="900" kern="0" dirty="0">
              <a:solidFill>
                <a:schemeClr val="bg1"/>
              </a:solidFill>
              <a:latin typeface="Arial monospaced for SAP" panose="020B0609020202030204" pitchFamily="49" charset="0"/>
              <a:ea typeface="Arial Unicode MS" pitchFamily="34" charset="-128"/>
              <a:cs typeface="Courier New" panose="02070309020205020404" pitchFamily="49" charset="0"/>
            </a:endParaRPr>
          </a:p>
        </p:txBody>
      </p:sp>
    </p:spTree>
    <p:extLst>
      <p:ext uri="{BB962C8B-B14F-4D97-AF65-F5344CB8AC3E}">
        <p14:creationId xmlns:p14="http://schemas.microsoft.com/office/powerpoint/2010/main" val="5251806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6BEB1A8-C9D3-4723-A64F-42E02E22325A}"/>
              </a:ext>
            </a:extLst>
          </p:cNvPr>
          <p:cNvSpPr>
            <a:spLocks noGrp="1"/>
          </p:cNvSpPr>
          <p:nvPr>
            <p:ph type="title"/>
          </p:nvPr>
        </p:nvSpPr>
        <p:spPr/>
        <p:txBody>
          <a:bodyPr/>
          <a:lstStyle/>
          <a:p>
            <a:r>
              <a:rPr lang="en-US" dirty="0"/>
              <a:t>Demo</a:t>
            </a:r>
          </a:p>
        </p:txBody>
      </p:sp>
      <p:pic>
        <p:nvPicPr>
          <p:cNvPr id="6" name="Picture 5">
            <a:extLst>
              <a:ext uri="{FF2B5EF4-FFF2-40B4-BE49-F238E27FC236}">
                <a16:creationId xmlns:a16="http://schemas.microsoft.com/office/drawing/2014/main" id="{8D1ACC5F-52FE-4C32-9E61-49F09FCEB59D}"/>
              </a:ext>
            </a:extLst>
          </p:cNvPr>
          <p:cNvPicPr>
            <a:picLocks noChangeAspect="1"/>
          </p:cNvPicPr>
          <p:nvPr/>
        </p:nvPicPr>
        <p:blipFill>
          <a:blip r:embed="rId3"/>
          <a:stretch>
            <a:fillRect/>
          </a:stretch>
        </p:blipFill>
        <p:spPr>
          <a:xfrm>
            <a:off x="4521420" y="1853181"/>
            <a:ext cx="3151638" cy="3151638"/>
          </a:xfrm>
          <a:prstGeom prst="rect">
            <a:avLst/>
          </a:prstGeom>
        </p:spPr>
      </p:pic>
    </p:spTree>
    <p:extLst>
      <p:ext uri="{BB962C8B-B14F-4D97-AF65-F5344CB8AC3E}">
        <p14:creationId xmlns:p14="http://schemas.microsoft.com/office/powerpoint/2010/main" val="23207757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Registries</a:t>
            </a:r>
          </a:p>
        </p:txBody>
      </p:sp>
      <p:grpSp>
        <p:nvGrpSpPr>
          <p:cNvPr id="14" name="Group 13">
            <a:extLst>
              <a:ext uri="{FF2B5EF4-FFF2-40B4-BE49-F238E27FC236}">
                <a16:creationId xmlns:a16="http://schemas.microsoft.com/office/drawing/2014/main" id="{62C33C2E-FA9F-40D2-9216-0E529E6E9210}"/>
              </a:ext>
            </a:extLst>
          </p:cNvPr>
          <p:cNvGrpSpPr/>
          <p:nvPr/>
        </p:nvGrpSpPr>
        <p:grpSpPr>
          <a:xfrm>
            <a:off x="896466" y="1581875"/>
            <a:ext cx="7789999" cy="3413359"/>
            <a:chOff x="736976" y="1603140"/>
            <a:chExt cx="7789999" cy="3413359"/>
          </a:xfrm>
        </p:grpSpPr>
        <p:sp>
          <p:nvSpPr>
            <p:cNvPr id="9" name="Rectangle 8"/>
            <p:cNvSpPr/>
            <p:nvPr/>
          </p:nvSpPr>
          <p:spPr bwMode="gray">
            <a:xfrm>
              <a:off x="736976" y="1603140"/>
              <a:ext cx="3854714" cy="3413359"/>
            </a:xfrm>
            <a:prstGeom prst="rect">
              <a:avLst/>
            </a:prstGeom>
            <a:solidFill>
              <a:schemeClr val="accent2">
                <a:lumMod val="75000"/>
              </a:schemeClr>
            </a:solidFill>
            <a:ln w="6350" algn="ctr">
              <a:solidFill>
                <a:schemeClr val="tx1"/>
              </a:solidFill>
              <a:miter lim="800000"/>
              <a:headEnd/>
              <a:tailEnd/>
            </a:ln>
          </p:spPr>
          <p:txBody>
            <a:bodyPr lIns="90000" tIns="72000" rIns="90000" bIns="72000" rtlCol="0" anchor="t" anchorCtr="0"/>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600" b="0" i="0" u="none" strike="noStrike" kern="0" cap="none" spc="0" normalizeH="0" baseline="0">
                  <a:ln>
                    <a:noFill/>
                  </a:ln>
                  <a:solidFill>
                    <a:schemeClr val="bg1"/>
                  </a:solidFill>
                  <a:effectLst/>
                  <a:uLnTx/>
                  <a:uFillTx/>
                  <a:ea typeface="Arial Unicode MS" pitchFamily="34" charset="-128"/>
                  <a:cs typeface="Arial Unicode MS" pitchFamily="34" charset="-128"/>
                </a:rPr>
                <a:t>Docker Runtime</a:t>
              </a:r>
              <a:endParaRPr kumimoji="0" lang="en-US" sz="1600" b="0" i="0" u="none" strike="noStrike" kern="0" cap="none" spc="0" normalizeH="0" baseline="0" dirty="0">
                <a:ln>
                  <a:noFill/>
                </a:ln>
                <a:solidFill>
                  <a:schemeClr val="bg1"/>
                </a:solidFill>
                <a:effectLst/>
                <a:uLnTx/>
                <a:uFillTx/>
                <a:ea typeface="Arial Unicode MS" pitchFamily="34" charset="-128"/>
                <a:cs typeface="Arial Unicode MS" pitchFamily="34" charset="-128"/>
              </a:endParaRPr>
            </a:p>
          </p:txBody>
        </p:sp>
        <p:sp>
          <p:nvSpPr>
            <p:cNvPr id="5" name="Arrow: Right 4">
              <a:extLst>
                <a:ext uri="{FF2B5EF4-FFF2-40B4-BE49-F238E27FC236}">
                  <a16:creationId xmlns:a16="http://schemas.microsoft.com/office/drawing/2014/main" id="{919719D0-BABD-467D-9BC7-4DF9AF306A71}"/>
                </a:ext>
              </a:extLst>
            </p:cNvPr>
            <p:cNvSpPr/>
            <p:nvPr/>
          </p:nvSpPr>
          <p:spPr bwMode="gray">
            <a:xfrm>
              <a:off x="4423049" y="3597354"/>
              <a:ext cx="1622839" cy="699696"/>
            </a:xfrm>
            <a:prstGeom prst="rightArrow">
              <a:avLst/>
            </a:prstGeom>
            <a:solidFill>
              <a:schemeClr val="accent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800" b="1" i="0" u="none" strike="noStrike" kern="0" cap="none" spc="0" normalizeH="0" baseline="0" noProof="0">
                  <a:ln>
                    <a:noFill/>
                  </a:ln>
                  <a:effectLst/>
                  <a:uLnTx/>
                  <a:uFillTx/>
                  <a:ea typeface="Arial Unicode MS" pitchFamily="34" charset="-128"/>
                  <a:cs typeface="Arial Unicode MS" pitchFamily="34" charset="-128"/>
                </a:rPr>
                <a:t>push</a:t>
              </a:r>
              <a:endParaRPr kumimoji="0" lang="en-US" sz="1800" b="1"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0" name="Rectangle 9"/>
            <p:cNvSpPr/>
            <p:nvPr/>
          </p:nvSpPr>
          <p:spPr bwMode="gray">
            <a:xfrm>
              <a:off x="858332" y="2103247"/>
              <a:ext cx="625453" cy="2818970"/>
            </a:xfrm>
            <a:prstGeom prst="rect">
              <a:avLst/>
            </a:prstGeom>
            <a:solidFill>
              <a:schemeClr val="accent3">
                <a:lumMod val="50000"/>
              </a:schemeClr>
            </a:solidFill>
            <a:ln w="6350" algn="ctr">
              <a:solidFill>
                <a:schemeClr val="tx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600" b="0" i="0" u="none" strike="noStrike" kern="0" cap="none" spc="0" normalizeH="0" baseline="0">
                  <a:ln>
                    <a:noFill/>
                  </a:ln>
                  <a:solidFill>
                    <a:schemeClr val="bg1"/>
                  </a:solidFill>
                  <a:effectLst/>
                  <a:uLnTx/>
                  <a:uFillTx/>
                  <a:ea typeface="Arial Unicode MS" pitchFamily="34" charset="-128"/>
                  <a:cs typeface="Arial Unicode MS" pitchFamily="34" charset="-128"/>
                </a:rPr>
                <a:t>dockerd</a:t>
              </a:r>
              <a:endParaRPr kumimoji="0" lang="en-US" sz="1600" b="0" i="0" u="none" strike="noStrike" kern="0" cap="none" spc="0" normalizeH="0" baseline="0" dirty="0">
                <a:ln>
                  <a:noFill/>
                </a:ln>
                <a:solidFill>
                  <a:schemeClr val="bg1"/>
                </a:solidFill>
                <a:effectLst/>
                <a:uLnTx/>
                <a:uFillTx/>
                <a:ea typeface="Arial Unicode MS" pitchFamily="34" charset="-128"/>
                <a:cs typeface="Arial Unicode MS" pitchFamily="34" charset="-128"/>
              </a:endParaRPr>
            </a:p>
          </p:txBody>
        </p:sp>
        <p:sp>
          <p:nvSpPr>
            <p:cNvPr id="21" name="Rectangle: Rounded Corners 20"/>
            <p:cNvSpPr/>
            <p:nvPr/>
          </p:nvSpPr>
          <p:spPr bwMode="gray">
            <a:xfrm>
              <a:off x="3296291" y="2103247"/>
              <a:ext cx="1186322" cy="2818970"/>
            </a:xfrm>
            <a:prstGeom prst="roundRect">
              <a:avLst/>
            </a:prstGeom>
            <a:solidFill>
              <a:schemeClr val="accent4">
                <a:lumMod val="60000"/>
                <a:lumOff val="40000"/>
              </a:schemeClr>
            </a:solidFill>
            <a:ln w="6350" algn="ctr">
              <a:solidFill>
                <a:schemeClr val="tx1"/>
              </a:solidFill>
              <a:miter lim="800000"/>
              <a:headEnd/>
              <a:tailEnd/>
            </a:ln>
          </p:spPr>
          <p:txBody>
            <a:bodyPr lIns="90000" tIns="72000" rIns="90000" bIns="72000" rtlCol="0" anchor="b" anchorCtr="0"/>
            <a:lstStyle/>
            <a:p>
              <a:pPr marR="0" algn="ctr" defTabSz="914400" eaLnBrk="1" fontAlgn="base" latinLnBrk="0" hangingPunct="1">
                <a:lnSpc>
                  <a:spcPct val="100000"/>
                </a:lnSpc>
                <a:spcBef>
                  <a:spcPct val="50000"/>
                </a:spcBef>
                <a:spcAft>
                  <a:spcPct val="0"/>
                </a:spcAft>
                <a:buClr>
                  <a:srgbClr val="F0AB00"/>
                </a:buClr>
                <a:buSzPct val="80000"/>
                <a:tabLst/>
              </a:pPr>
              <a:r>
                <a:rPr lang="en-US" sz="1600" kern="0">
                  <a:ea typeface="Arial Unicode MS" pitchFamily="34" charset="-128"/>
                  <a:cs typeface="Arial Unicode MS" pitchFamily="34" charset="-128"/>
                </a:rPr>
                <a:t>i</a:t>
              </a:r>
              <a:r>
                <a:rPr kumimoji="0" lang="en-US" sz="1600" b="0" i="0" u="none" strike="noStrike" kern="0" cap="none" spc="0" normalizeH="0" baseline="0" noProof="0">
                  <a:ln>
                    <a:noFill/>
                  </a:ln>
                  <a:effectLst/>
                  <a:uLnTx/>
                  <a:uFillTx/>
                  <a:ea typeface="Arial Unicode MS" pitchFamily="34" charset="-128"/>
                  <a:cs typeface="Arial Unicode MS" pitchFamily="34" charset="-128"/>
                </a:rPr>
                <a:t>mage storage</a:t>
              </a:r>
              <a:endParaRPr kumimoji="0" lang="en-US" sz="16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3" name="Rectangle 12"/>
            <p:cNvSpPr/>
            <p:nvPr/>
          </p:nvSpPr>
          <p:spPr bwMode="gray">
            <a:xfrm>
              <a:off x="2347629" y="2103247"/>
              <a:ext cx="750515" cy="2818970"/>
            </a:xfrm>
            <a:prstGeom prst="rect">
              <a:avLst/>
            </a:prstGeom>
            <a:solidFill>
              <a:schemeClr val="accent5">
                <a:lumMod val="75000"/>
              </a:schemeClr>
            </a:solidFill>
            <a:ln w="6350" algn="ctr">
              <a:solidFill>
                <a:schemeClr val="tx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800" b="0" i="0" u="none" strike="noStrike" kern="0" cap="none" spc="0" normalizeH="0" baseline="0">
                  <a:ln>
                    <a:noFill/>
                  </a:ln>
                  <a:solidFill>
                    <a:schemeClr val="bg1"/>
                  </a:solidFill>
                  <a:effectLst/>
                  <a:uLnTx/>
                  <a:uFillTx/>
                  <a:ea typeface="Arial Unicode MS" pitchFamily="34" charset="-128"/>
                  <a:cs typeface="Arial Unicode MS" pitchFamily="34" charset="-128"/>
                </a:rPr>
                <a:t>container</a:t>
              </a:r>
              <a:endParaRPr kumimoji="0" lang="en-US" sz="1800" b="0" i="0" u="none" strike="noStrike" kern="0" cap="none" spc="0" normalizeH="0" baseline="0" dirty="0">
                <a:ln>
                  <a:noFill/>
                </a:ln>
                <a:solidFill>
                  <a:schemeClr val="bg1"/>
                </a:solidFill>
                <a:effectLst/>
                <a:uLnTx/>
                <a:uFillTx/>
                <a:ea typeface="Arial Unicode MS" pitchFamily="34" charset="-128"/>
                <a:cs typeface="Arial Unicode MS" pitchFamily="34" charset="-128"/>
              </a:endParaRPr>
            </a:p>
          </p:txBody>
        </p:sp>
        <p:sp>
          <p:nvSpPr>
            <p:cNvPr id="15" name="Rectangle 14"/>
            <p:cNvSpPr/>
            <p:nvPr/>
          </p:nvSpPr>
          <p:spPr bwMode="gray">
            <a:xfrm>
              <a:off x="3446022" y="2185758"/>
              <a:ext cx="886860" cy="248730"/>
            </a:xfrm>
            <a:prstGeom prst="rect">
              <a:avLst/>
            </a:prstGeom>
            <a:solidFill>
              <a:schemeClr val="accent1">
                <a:lumMod val="75000"/>
              </a:schemeClr>
            </a:solidFill>
            <a:ln w="6350" algn="ctr">
              <a:solidFill>
                <a:schemeClr val="tx1"/>
              </a:solid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r>
                <a:rPr lang="en-US" sz="1100" i="1" kern="0">
                  <a:solidFill>
                    <a:schemeClr val="bg1"/>
                  </a:solidFill>
                  <a:ea typeface="Arial Unicode MS" pitchFamily="34" charset="-128"/>
                  <a:cs typeface="Arial Unicode MS" pitchFamily="34" charset="-128"/>
                </a:rPr>
                <a:t>nginx</a:t>
              </a:r>
              <a:endParaRPr lang="en-US" sz="1100" i="1" kern="0" dirty="0">
                <a:solidFill>
                  <a:schemeClr val="bg1"/>
                </a:solidFill>
                <a:ea typeface="Arial Unicode MS" pitchFamily="34" charset="-128"/>
                <a:cs typeface="Arial Unicode MS" pitchFamily="34" charset="-128"/>
              </a:endParaRPr>
            </a:p>
          </p:txBody>
        </p:sp>
        <p:sp>
          <p:nvSpPr>
            <p:cNvPr id="17" name="Rectangle 16"/>
            <p:cNvSpPr/>
            <p:nvPr/>
          </p:nvSpPr>
          <p:spPr bwMode="gray">
            <a:xfrm>
              <a:off x="1543983" y="2103247"/>
              <a:ext cx="750515" cy="2818970"/>
            </a:xfrm>
            <a:prstGeom prst="rect">
              <a:avLst/>
            </a:prstGeom>
            <a:solidFill>
              <a:schemeClr val="accent5">
                <a:lumMod val="75000"/>
              </a:schemeClr>
            </a:solidFill>
            <a:ln w="6350" algn="ctr">
              <a:solidFill>
                <a:schemeClr val="tx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800" b="0" i="0" u="none" strike="noStrike" kern="0" cap="none" spc="0" normalizeH="0" baseline="0">
                  <a:ln>
                    <a:noFill/>
                  </a:ln>
                  <a:solidFill>
                    <a:schemeClr val="bg1"/>
                  </a:solidFill>
                  <a:effectLst/>
                  <a:uLnTx/>
                  <a:uFillTx/>
                  <a:ea typeface="Arial Unicode MS" pitchFamily="34" charset="-128"/>
                  <a:cs typeface="Arial Unicode MS" pitchFamily="34" charset="-128"/>
                </a:rPr>
                <a:t>container</a:t>
              </a:r>
              <a:endParaRPr kumimoji="0" lang="en-US" sz="1800" b="0" i="0" u="none" strike="noStrike" kern="0" cap="none" spc="0" normalizeH="0" baseline="0" dirty="0">
                <a:ln>
                  <a:noFill/>
                </a:ln>
                <a:solidFill>
                  <a:schemeClr val="bg1"/>
                </a:solidFill>
                <a:effectLst/>
                <a:uLnTx/>
                <a:uFillTx/>
                <a:ea typeface="Arial Unicode MS" pitchFamily="34" charset="-128"/>
                <a:cs typeface="Arial Unicode MS" pitchFamily="34" charset="-128"/>
              </a:endParaRPr>
            </a:p>
          </p:txBody>
        </p:sp>
        <p:sp>
          <p:nvSpPr>
            <p:cNvPr id="22" name="Rectangle 21"/>
            <p:cNvSpPr/>
            <p:nvPr/>
          </p:nvSpPr>
          <p:spPr bwMode="gray">
            <a:xfrm>
              <a:off x="3446022" y="2498556"/>
              <a:ext cx="886860" cy="248730"/>
            </a:xfrm>
            <a:prstGeom prst="rect">
              <a:avLst/>
            </a:prstGeom>
            <a:solidFill>
              <a:schemeClr val="accent1">
                <a:lumMod val="75000"/>
              </a:schemeClr>
            </a:solidFill>
            <a:ln w="6350" algn="ctr">
              <a:solidFill>
                <a:schemeClr val="tx1"/>
              </a:solid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r>
                <a:rPr lang="en-US" sz="1100" i="1" kern="0">
                  <a:solidFill>
                    <a:schemeClr val="bg1"/>
                  </a:solidFill>
                  <a:ea typeface="Arial Unicode MS" pitchFamily="34" charset="-128"/>
                  <a:cs typeface="Arial Unicode MS" pitchFamily="34" charset="-128"/>
                </a:rPr>
                <a:t>busybox</a:t>
              </a:r>
              <a:endParaRPr lang="en-US" sz="1100" i="1" kern="0" dirty="0">
                <a:solidFill>
                  <a:schemeClr val="bg1"/>
                </a:solidFill>
                <a:ea typeface="Arial Unicode MS" pitchFamily="34" charset="-128"/>
                <a:cs typeface="Arial Unicode MS" pitchFamily="34" charset="-128"/>
              </a:endParaRPr>
            </a:p>
          </p:txBody>
        </p:sp>
        <p:sp>
          <p:nvSpPr>
            <p:cNvPr id="23" name="Rectangle 22"/>
            <p:cNvSpPr/>
            <p:nvPr/>
          </p:nvSpPr>
          <p:spPr bwMode="gray">
            <a:xfrm>
              <a:off x="3446022" y="2811354"/>
              <a:ext cx="886860" cy="248730"/>
            </a:xfrm>
            <a:prstGeom prst="rect">
              <a:avLst/>
            </a:prstGeom>
            <a:solidFill>
              <a:schemeClr val="accent1">
                <a:lumMod val="75000"/>
              </a:schemeClr>
            </a:solidFill>
            <a:ln w="6350" algn="ctr">
              <a:solidFill>
                <a:schemeClr val="tx1"/>
              </a:solid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r>
                <a:rPr lang="en-US" sz="1100" i="1" kern="0">
                  <a:solidFill>
                    <a:schemeClr val="bg1"/>
                  </a:solidFill>
                  <a:ea typeface="Arial Unicode MS" pitchFamily="34" charset="-128"/>
                  <a:cs typeface="Arial Unicode MS" pitchFamily="34" charset="-128"/>
                </a:rPr>
                <a:t>whalesay</a:t>
              </a:r>
              <a:endParaRPr lang="en-US" sz="1100" i="1" kern="0" dirty="0">
                <a:solidFill>
                  <a:schemeClr val="bg1"/>
                </a:solidFill>
                <a:ea typeface="Arial Unicode MS" pitchFamily="34" charset="-128"/>
                <a:cs typeface="Arial Unicode MS" pitchFamily="34" charset="-128"/>
              </a:endParaRPr>
            </a:p>
          </p:txBody>
        </p:sp>
        <p:grpSp>
          <p:nvGrpSpPr>
            <p:cNvPr id="2" name="Group 1">
              <a:extLst>
                <a:ext uri="{FF2B5EF4-FFF2-40B4-BE49-F238E27FC236}">
                  <a16:creationId xmlns:a16="http://schemas.microsoft.com/office/drawing/2014/main" id="{DC709E27-E99C-48FE-AC6C-283F7D2E4CAD}"/>
                </a:ext>
              </a:extLst>
            </p:cNvPr>
            <p:cNvGrpSpPr/>
            <p:nvPr/>
          </p:nvGrpSpPr>
          <p:grpSpPr>
            <a:xfrm>
              <a:off x="6054708" y="2103247"/>
              <a:ext cx="2472267" cy="2641600"/>
              <a:chOff x="8737598" y="2477539"/>
              <a:chExt cx="2472267" cy="2641600"/>
            </a:xfrm>
          </p:grpSpPr>
          <p:sp>
            <p:nvSpPr>
              <p:cNvPr id="25" name="Cylinder 24"/>
              <p:cNvSpPr/>
              <p:nvPr/>
            </p:nvSpPr>
            <p:spPr bwMode="gray">
              <a:xfrm>
                <a:off x="8737598" y="2477539"/>
                <a:ext cx="2472267" cy="2641600"/>
              </a:xfrm>
              <a:prstGeom prst="can">
                <a:avLst>
                  <a:gd name="adj" fmla="val 17808"/>
                </a:avLst>
              </a:prstGeom>
              <a:solidFill>
                <a:schemeClr val="accent3">
                  <a:lumMod val="75000"/>
                </a:schemeClr>
              </a:solidFill>
              <a:ln w="6350" algn="ctr">
                <a:noFill/>
                <a:miter lim="800000"/>
                <a:headEnd/>
                <a:tailEnd/>
              </a:ln>
            </p:spPr>
            <p:txBody>
              <a:bodyPr lIns="90000" tIns="72000" rIns="90000" bIns="72000" rtlCol="0" anchor="b" anchorCtr="0"/>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800" b="0" i="0" u="none" strike="noStrike" kern="0" cap="none" spc="0" normalizeH="0" baseline="0" noProof="0">
                    <a:ln>
                      <a:noFill/>
                    </a:ln>
                    <a:solidFill>
                      <a:schemeClr val="bg1"/>
                    </a:solidFill>
                    <a:effectLst/>
                    <a:uLnTx/>
                    <a:uFillTx/>
                    <a:ea typeface="Arial Unicode MS" pitchFamily="34" charset="-128"/>
                    <a:cs typeface="Arial Unicode MS" pitchFamily="34" charset="-128"/>
                  </a:rPr>
                  <a:t>Registry</a:t>
                </a:r>
                <a:endParaRPr kumimoji="0" lang="en-US" sz="1800" b="0" i="0" u="none" strike="noStrike" kern="0" cap="none" spc="0" normalizeH="0" baseline="0" noProof="0" dirty="0">
                  <a:ln>
                    <a:noFill/>
                  </a:ln>
                  <a:solidFill>
                    <a:schemeClr val="bg1"/>
                  </a:solidFill>
                  <a:effectLst/>
                  <a:uLnTx/>
                  <a:uFillTx/>
                  <a:ea typeface="Arial Unicode MS" pitchFamily="34" charset="-128"/>
                  <a:cs typeface="Arial Unicode MS" pitchFamily="34" charset="-128"/>
                </a:endParaRPr>
              </a:p>
            </p:txBody>
          </p:sp>
          <p:grpSp>
            <p:nvGrpSpPr>
              <p:cNvPr id="35" name="Group 34"/>
              <p:cNvGrpSpPr/>
              <p:nvPr/>
            </p:nvGrpSpPr>
            <p:grpSpPr>
              <a:xfrm>
                <a:off x="8854877" y="3108445"/>
                <a:ext cx="2237710" cy="1234592"/>
                <a:chOff x="8858924" y="3142311"/>
                <a:chExt cx="2237710" cy="1234592"/>
              </a:xfrm>
            </p:grpSpPr>
            <p:sp>
              <p:nvSpPr>
                <p:cNvPr id="26" name="Rectangle 25"/>
                <p:cNvSpPr/>
                <p:nvPr/>
              </p:nvSpPr>
              <p:spPr bwMode="gray">
                <a:xfrm>
                  <a:off x="9327599" y="3205053"/>
                  <a:ext cx="832401" cy="233456"/>
                </a:xfrm>
                <a:prstGeom prst="rect">
                  <a:avLst/>
                </a:prstGeom>
                <a:solidFill>
                  <a:schemeClr val="accent1">
                    <a:lumMod val="75000"/>
                  </a:schemeClr>
                </a:solidFill>
                <a:ln w="6350" algn="ctr">
                  <a:solidFill>
                    <a:schemeClr val="tx1"/>
                  </a:solid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r>
                    <a:rPr lang="en-US" sz="1100" i="1" kern="0">
                      <a:solidFill>
                        <a:schemeClr val="bg1"/>
                      </a:solidFill>
                      <a:ea typeface="Arial Unicode MS" pitchFamily="34" charset="-128"/>
                      <a:cs typeface="Arial Unicode MS" pitchFamily="34" charset="-128"/>
                    </a:rPr>
                    <a:t>exim</a:t>
                  </a:r>
                  <a:endParaRPr lang="en-US" sz="1100" i="1" kern="0" dirty="0">
                    <a:solidFill>
                      <a:schemeClr val="bg1"/>
                    </a:solidFill>
                    <a:ea typeface="Arial Unicode MS" pitchFamily="34" charset="-128"/>
                    <a:cs typeface="Arial Unicode MS" pitchFamily="34" charset="-128"/>
                  </a:endParaRPr>
                </a:p>
              </p:txBody>
            </p:sp>
            <p:sp>
              <p:nvSpPr>
                <p:cNvPr id="27" name="Rectangle 26"/>
                <p:cNvSpPr/>
                <p:nvPr/>
              </p:nvSpPr>
              <p:spPr bwMode="gray">
                <a:xfrm>
                  <a:off x="9867110" y="3485795"/>
                  <a:ext cx="832401" cy="233456"/>
                </a:xfrm>
                <a:prstGeom prst="rect">
                  <a:avLst/>
                </a:prstGeom>
                <a:solidFill>
                  <a:schemeClr val="accent1">
                    <a:lumMod val="75000"/>
                  </a:schemeClr>
                </a:solidFill>
                <a:ln w="6350" algn="ctr">
                  <a:solidFill>
                    <a:schemeClr val="tx1"/>
                  </a:solid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r>
                    <a:rPr lang="en-US" sz="1100" i="1" kern="0">
                      <a:solidFill>
                        <a:schemeClr val="bg1"/>
                      </a:solidFill>
                      <a:ea typeface="Arial Unicode MS" pitchFamily="34" charset="-128"/>
                      <a:cs typeface="Arial Unicode MS" pitchFamily="34" charset="-128"/>
                    </a:rPr>
                    <a:t>java</a:t>
                  </a:r>
                  <a:endParaRPr lang="en-US" sz="1100" i="1" kern="0" dirty="0">
                    <a:solidFill>
                      <a:schemeClr val="bg1"/>
                    </a:solidFill>
                    <a:ea typeface="Arial Unicode MS" pitchFamily="34" charset="-128"/>
                    <a:cs typeface="Arial Unicode MS" pitchFamily="34" charset="-128"/>
                  </a:endParaRPr>
                </a:p>
              </p:txBody>
            </p:sp>
            <p:sp>
              <p:nvSpPr>
                <p:cNvPr id="28" name="Rectangle 27"/>
                <p:cNvSpPr/>
                <p:nvPr/>
              </p:nvSpPr>
              <p:spPr bwMode="gray">
                <a:xfrm>
                  <a:off x="9465057" y="3888003"/>
                  <a:ext cx="832401" cy="233456"/>
                </a:xfrm>
                <a:prstGeom prst="rect">
                  <a:avLst/>
                </a:prstGeom>
                <a:solidFill>
                  <a:schemeClr val="accent1">
                    <a:lumMod val="75000"/>
                  </a:schemeClr>
                </a:solidFill>
                <a:ln w="6350" algn="ctr">
                  <a:solidFill>
                    <a:schemeClr val="tx1"/>
                  </a:solid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r>
                    <a:rPr lang="en-US" sz="1100" i="1" kern="0">
                      <a:solidFill>
                        <a:schemeClr val="bg1"/>
                      </a:solidFill>
                      <a:ea typeface="Arial Unicode MS" pitchFamily="34" charset="-128"/>
                      <a:cs typeface="Arial Unicode MS" pitchFamily="34" charset="-128"/>
                    </a:rPr>
                    <a:t>mysql</a:t>
                  </a:r>
                  <a:endParaRPr lang="en-US" sz="1100" i="1" kern="0" dirty="0">
                    <a:solidFill>
                      <a:schemeClr val="bg1"/>
                    </a:solidFill>
                    <a:ea typeface="Arial Unicode MS" pitchFamily="34" charset="-128"/>
                    <a:cs typeface="Arial Unicode MS" pitchFamily="34" charset="-128"/>
                  </a:endParaRPr>
                </a:p>
              </p:txBody>
            </p:sp>
            <p:sp>
              <p:nvSpPr>
                <p:cNvPr id="29" name="Rectangle 28"/>
                <p:cNvSpPr/>
                <p:nvPr/>
              </p:nvSpPr>
              <p:spPr bwMode="gray">
                <a:xfrm>
                  <a:off x="10209774" y="3142311"/>
                  <a:ext cx="886860" cy="248730"/>
                </a:xfrm>
                <a:prstGeom prst="rect">
                  <a:avLst/>
                </a:prstGeom>
                <a:solidFill>
                  <a:schemeClr val="accent1">
                    <a:lumMod val="75000"/>
                  </a:schemeClr>
                </a:solidFill>
                <a:ln w="6350" algn="ctr">
                  <a:solidFill>
                    <a:schemeClr val="tx1"/>
                  </a:solid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r>
                    <a:rPr lang="en-US" sz="1100" i="1" kern="0">
                      <a:solidFill>
                        <a:schemeClr val="bg1"/>
                      </a:solidFill>
                      <a:ea typeface="Arial Unicode MS" pitchFamily="34" charset="-128"/>
                      <a:cs typeface="Arial Unicode MS" pitchFamily="34" charset="-128"/>
                    </a:rPr>
                    <a:t>httpd</a:t>
                  </a:r>
                  <a:endParaRPr lang="en-US" sz="1100" i="1" kern="0" dirty="0">
                    <a:solidFill>
                      <a:schemeClr val="bg1"/>
                    </a:solidFill>
                    <a:ea typeface="Arial Unicode MS" pitchFamily="34" charset="-128"/>
                    <a:cs typeface="Arial Unicode MS" pitchFamily="34" charset="-128"/>
                  </a:endParaRPr>
                </a:p>
              </p:txBody>
            </p:sp>
            <p:sp>
              <p:nvSpPr>
                <p:cNvPr id="30" name="Rectangle 29"/>
                <p:cNvSpPr/>
                <p:nvPr/>
              </p:nvSpPr>
              <p:spPr bwMode="gray">
                <a:xfrm>
                  <a:off x="10114471" y="4128173"/>
                  <a:ext cx="886860" cy="248730"/>
                </a:xfrm>
                <a:prstGeom prst="rect">
                  <a:avLst/>
                </a:prstGeom>
                <a:solidFill>
                  <a:schemeClr val="accent1">
                    <a:lumMod val="75000"/>
                  </a:schemeClr>
                </a:solidFill>
                <a:ln w="6350" algn="ctr">
                  <a:solidFill>
                    <a:schemeClr val="tx1"/>
                  </a:solid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r>
                    <a:rPr lang="en-US" sz="1100" i="1" kern="0">
                      <a:solidFill>
                        <a:schemeClr val="bg1"/>
                      </a:solidFill>
                      <a:ea typeface="Arial Unicode MS" pitchFamily="34" charset="-128"/>
                      <a:cs typeface="Arial Unicode MS" pitchFamily="34" charset="-128"/>
                    </a:rPr>
                    <a:t>php</a:t>
                  </a:r>
                  <a:endParaRPr lang="en-US" sz="1100" i="1" kern="0" dirty="0">
                    <a:solidFill>
                      <a:schemeClr val="bg1"/>
                    </a:solidFill>
                    <a:ea typeface="Arial Unicode MS" pitchFamily="34" charset="-128"/>
                    <a:cs typeface="Arial Unicode MS" pitchFamily="34" charset="-128"/>
                  </a:endParaRPr>
                </a:p>
              </p:txBody>
            </p:sp>
            <p:sp>
              <p:nvSpPr>
                <p:cNvPr id="31" name="Rectangle 30"/>
                <p:cNvSpPr/>
                <p:nvPr/>
              </p:nvSpPr>
              <p:spPr bwMode="gray">
                <a:xfrm>
                  <a:off x="10164465" y="3740983"/>
                  <a:ext cx="886860" cy="248730"/>
                </a:xfrm>
                <a:prstGeom prst="rect">
                  <a:avLst/>
                </a:prstGeom>
                <a:solidFill>
                  <a:schemeClr val="accent1">
                    <a:lumMod val="75000"/>
                  </a:schemeClr>
                </a:solidFill>
                <a:ln w="6350" algn="ctr">
                  <a:solidFill>
                    <a:schemeClr val="tx1"/>
                  </a:solid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r>
                    <a:rPr lang="en-US" sz="1100" i="1" kern="0">
                      <a:solidFill>
                        <a:schemeClr val="bg1"/>
                      </a:solidFill>
                      <a:ea typeface="Arial Unicode MS" pitchFamily="34" charset="-128"/>
                      <a:cs typeface="Arial Unicode MS" pitchFamily="34" charset="-128"/>
                    </a:rPr>
                    <a:t>debian</a:t>
                  </a:r>
                  <a:endParaRPr lang="en-US" sz="1100" i="1" kern="0" dirty="0">
                    <a:solidFill>
                      <a:schemeClr val="bg1"/>
                    </a:solidFill>
                    <a:ea typeface="Arial Unicode MS" pitchFamily="34" charset="-128"/>
                    <a:cs typeface="Arial Unicode MS" pitchFamily="34" charset="-128"/>
                  </a:endParaRPr>
                </a:p>
              </p:txBody>
            </p:sp>
            <p:sp>
              <p:nvSpPr>
                <p:cNvPr id="32" name="Rectangle 31"/>
                <p:cNvSpPr/>
                <p:nvPr/>
              </p:nvSpPr>
              <p:spPr bwMode="gray">
                <a:xfrm>
                  <a:off x="8858924" y="3277280"/>
                  <a:ext cx="886860" cy="248730"/>
                </a:xfrm>
                <a:prstGeom prst="rect">
                  <a:avLst/>
                </a:prstGeom>
                <a:solidFill>
                  <a:schemeClr val="accent1">
                    <a:lumMod val="75000"/>
                  </a:schemeClr>
                </a:solidFill>
                <a:ln w="6350" algn="ctr">
                  <a:solidFill>
                    <a:schemeClr val="tx1"/>
                  </a:solid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r>
                    <a:rPr lang="en-US" sz="1100" i="1" kern="0">
                      <a:solidFill>
                        <a:schemeClr val="bg1"/>
                      </a:solidFill>
                      <a:ea typeface="Arial Unicode MS" pitchFamily="34" charset="-128"/>
                      <a:cs typeface="Arial Unicode MS" pitchFamily="34" charset="-128"/>
                    </a:rPr>
                    <a:t>nginx</a:t>
                  </a:r>
                  <a:endParaRPr lang="en-US" sz="1100" i="1" kern="0" dirty="0">
                    <a:solidFill>
                      <a:schemeClr val="bg1"/>
                    </a:solidFill>
                    <a:ea typeface="Arial Unicode MS" pitchFamily="34" charset="-128"/>
                    <a:cs typeface="Arial Unicode MS" pitchFamily="34" charset="-128"/>
                  </a:endParaRPr>
                </a:p>
              </p:txBody>
            </p:sp>
            <p:sp>
              <p:nvSpPr>
                <p:cNvPr id="33" name="Rectangle 32"/>
                <p:cNvSpPr/>
                <p:nvPr/>
              </p:nvSpPr>
              <p:spPr bwMode="gray">
                <a:xfrm>
                  <a:off x="8931573" y="3699316"/>
                  <a:ext cx="886860" cy="248730"/>
                </a:xfrm>
                <a:prstGeom prst="rect">
                  <a:avLst/>
                </a:prstGeom>
                <a:solidFill>
                  <a:schemeClr val="accent1">
                    <a:lumMod val="75000"/>
                  </a:schemeClr>
                </a:solidFill>
                <a:ln w="6350" algn="ctr">
                  <a:solidFill>
                    <a:schemeClr val="tx1"/>
                  </a:solid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r>
                    <a:rPr lang="en-US" sz="1100" i="1" kern="0">
                      <a:solidFill>
                        <a:schemeClr val="bg1"/>
                      </a:solidFill>
                      <a:ea typeface="Arial Unicode MS" pitchFamily="34" charset="-128"/>
                      <a:cs typeface="Arial Unicode MS" pitchFamily="34" charset="-128"/>
                    </a:rPr>
                    <a:t>busybox</a:t>
                  </a:r>
                  <a:endParaRPr lang="en-US" sz="1100" i="1" kern="0" dirty="0">
                    <a:solidFill>
                      <a:schemeClr val="bg1"/>
                    </a:solidFill>
                    <a:ea typeface="Arial Unicode MS" pitchFamily="34" charset="-128"/>
                    <a:cs typeface="Arial Unicode MS" pitchFamily="34" charset="-128"/>
                  </a:endParaRPr>
                </a:p>
              </p:txBody>
            </p:sp>
            <p:sp>
              <p:nvSpPr>
                <p:cNvPr id="34" name="Rectangle 33"/>
                <p:cNvSpPr/>
                <p:nvPr/>
              </p:nvSpPr>
              <p:spPr bwMode="gray">
                <a:xfrm>
                  <a:off x="8858924" y="4085667"/>
                  <a:ext cx="886860" cy="248730"/>
                </a:xfrm>
                <a:prstGeom prst="rect">
                  <a:avLst/>
                </a:prstGeom>
                <a:solidFill>
                  <a:schemeClr val="accent1">
                    <a:lumMod val="75000"/>
                  </a:schemeClr>
                </a:solidFill>
                <a:ln w="6350" algn="ctr">
                  <a:solidFill>
                    <a:schemeClr val="tx1"/>
                  </a:solid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r>
                    <a:rPr lang="en-US" sz="1100" i="1" kern="0">
                      <a:solidFill>
                        <a:schemeClr val="bg1"/>
                      </a:solidFill>
                      <a:ea typeface="Arial Unicode MS" pitchFamily="34" charset="-128"/>
                      <a:cs typeface="Arial Unicode MS" pitchFamily="34" charset="-128"/>
                    </a:rPr>
                    <a:t>whalesay</a:t>
                  </a:r>
                  <a:endParaRPr lang="en-US" sz="1100" i="1" kern="0" dirty="0">
                    <a:solidFill>
                      <a:schemeClr val="bg1"/>
                    </a:solidFill>
                    <a:ea typeface="Arial Unicode MS" pitchFamily="34" charset="-128"/>
                    <a:cs typeface="Arial Unicode MS" pitchFamily="34" charset="-128"/>
                  </a:endParaRPr>
                </a:p>
              </p:txBody>
            </p:sp>
          </p:grpSp>
        </p:grpSp>
        <p:sp>
          <p:nvSpPr>
            <p:cNvPr id="12" name="Arrow: Left 11">
              <a:extLst>
                <a:ext uri="{FF2B5EF4-FFF2-40B4-BE49-F238E27FC236}">
                  <a16:creationId xmlns:a16="http://schemas.microsoft.com/office/drawing/2014/main" id="{D40220FB-3FB0-40E3-BF29-E4FABF29F0DB}"/>
                </a:ext>
              </a:extLst>
            </p:cNvPr>
            <p:cNvSpPr/>
            <p:nvPr/>
          </p:nvSpPr>
          <p:spPr bwMode="gray">
            <a:xfrm>
              <a:off x="4423050" y="2619925"/>
              <a:ext cx="1622838" cy="696371"/>
            </a:xfrm>
            <a:prstGeom prst="leftArrow">
              <a:avLst/>
            </a:prstGeom>
            <a:solidFill>
              <a:schemeClr val="accent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800" b="1" i="0" u="none" strike="noStrike" kern="0" cap="none" spc="0" normalizeH="0" baseline="0" noProof="0">
                  <a:ln>
                    <a:noFill/>
                  </a:ln>
                  <a:effectLst/>
                  <a:uLnTx/>
                  <a:uFillTx/>
                  <a:ea typeface="Arial Unicode MS" pitchFamily="34" charset="-128"/>
                  <a:cs typeface="Arial Unicode MS" pitchFamily="34" charset="-128"/>
                </a:rPr>
                <a:t>pull</a:t>
              </a:r>
              <a:endParaRPr kumimoji="0" lang="en-US" sz="1800" b="1" i="0" u="none" strike="noStrike" kern="0" cap="none" spc="0" normalizeH="0" baseline="0" noProof="0" dirty="0">
                <a:ln>
                  <a:noFill/>
                </a:ln>
                <a:effectLst/>
                <a:uLnTx/>
                <a:uFillTx/>
                <a:ea typeface="Arial Unicode MS" pitchFamily="34" charset="-128"/>
                <a:cs typeface="Arial Unicode MS" pitchFamily="34" charset="-128"/>
              </a:endParaRPr>
            </a:p>
          </p:txBody>
        </p:sp>
      </p:grpSp>
    </p:spTree>
    <p:extLst>
      <p:ext uri="{BB962C8B-B14F-4D97-AF65-F5344CB8AC3E}">
        <p14:creationId xmlns:p14="http://schemas.microsoft.com/office/powerpoint/2010/main" val="1435938657"/>
      </p:ext>
    </p:extLst>
  </p:cSld>
  <p:clrMapOvr>
    <a:masterClrMapping/>
  </p:clrMapOvr>
</p:sld>
</file>

<file path=ppt/theme/theme1.xml><?xml version="1.0" encoding="utf-8"?>
<a:theme xmlns:a="http://schemas.openxmlformats.org/drawingml/2006/main" name="SAP_2017_16x9_white">
  <a:themeElements>
    <a:clrScheme name="SAP_colors_2017">
      <a:dk1>
        <a:srgbClr val="000000"/>
      </a:dk1>
      <a:lt1>
        <a:srgbClr val="FFFFFF"/>
      </a:lt1>
      <a:dk2>
        <a:srgbClr val="CCCCCC"/>
      </a:dk2>
      <a:lt2>
        <a:srgbClr val="999999"/>
      </a:lt2>
      <a:accent1>
        <a:srgbClr val="F0AB00"/>
      </a:accent1>
      <a:accent2>
        <a:srgbClr val="666666"/>
      </a:accent2>
      <a:accent3>
        <a:srgbClr val="008FD3"/>
      </a:accent3>
      <a:accent4>
        <a:srgbClr val="4FB81C"/>
      </a:accent4>
      <a:accent5>
        <a:srgbClr val="E35500"/>
      </a:accent5>
      <a:accent6>
        <a:srgbClr val="970A82"/>
      </a:accent6>
      <a:hlink>
        <a:srgbClr val="008FD3"/>
      </a:hlink>
      <a:folHlink>
        <a:srgbClr val="008FD3"/>
      </a:folHlink>
    </a:clrScheme>
    <a:fontScheme name="SAP Fonts">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1"/>
        </a:solidFill>
        <a:ln w="6350" algn="ctr">
          <a:noFill/>
          <a:miter lim="800000"/>
          <a:headEnd/>
          <a:tailEnd/>
        </a:ln>
      </a:spPr>
      <a:bodyPr lIns="90000" tIns="72000" rIns="90000" bIns="72000" rtlCol="0" anchor="ctr"/>
      <a:lstStyle>
        <a:defPPr marR="0" algn="ctr" defTabSz="914400" eaLnBrk="1" fontAlgn="base" latinLnBrk="0" hangingPunct="1">
          <a:lnSpc>
            <a:spcPct val="100000"/>
          </a:lnSpc>
          <a:spcBef>
            <a:spcPct val="50000"/>
          </a:spcBef>
          <a:spcAft>
            <a:spcPct val="0"/>
          </a:spcAft>
          <a:buClr>
            <a:srgbClr val="F0AB00"/>
          </a:buClr>
          <a:buSzPct val="80000"/>
          <a:tabLst/>
          <a:defRPr kumimoji="0" sz="1800" b="0" i="0" u="none" strike="noStrike" kern="0" cap="none" spc="0" normalizeH="0" baseline="0" noProof="0" dirty="0" err="1" smtClean="0">
            <a:ln>
              <a:noFill/>
            </a:ln>
            <a:effectLst/>
            <a:uLnTx/>
            <a:uFillTx/>
            <a:ea typeface="Arial Unicode MS" pitchFamily="34" charset="-128"/>
            <a:cs typeface="Arial Unicode MS" pitchFamily="34" charset="-128"/>
          </a:defRPr>
        </a:defPPr>
      </a:lstStyle>
    </a:spDef>
    <a:lnDef>
      <a:spPr>
        <a:ln w="9525">
          <a:solidFill>
            <a:schemeClr val="tx1"/>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fontAlgn="base">
          <a:spcBef>
            <a:spcPct val="50000"/>
          </a:spcBef>
          <a:spcAft>
            <a:spcPct val="0"/>
          </a:spcAft>
          <a:buClr>
            <a:srgbClr val="F0AB00"/>
          </a:buClr>
          <a:buSzPct val="80000"/>
          <a:defRPr sz="1800" kern="0" dirty="0" err="1" smtClean="0">
            <a:ea typeface="Arial Unicode MS" pitchFamily="34" charset="-128"/>
            <a:cs typeface="Arial Unicode MS" pitchFamily="34" charset="-128"/>
          </a:defRPr>
        </a:defPPr>
      </a:lstStyle>
    </a:txDef>
  </a:objectDefaults>
  <a:extraClrSchemeLst/>
  <a:extLst>
    <a:ext uri="{05A4C25C-085E-4340-85A3-A5531E510DB2}">
      <thm15:themeFamily xmlns:thm15="http://schemas.microsoft.com/office/thememl/2012/main" name="SAP_2017_16x9_white.potx" id="{09507692-57C8-4E82-A325-C2A287EE40F0}" vid="{EBED01C1-DD25-4F44-B246-2D1B402CEA63}"/>
    </a:ext>
  </a:extLst>
</a:theme>
</file>

<file path=ppt/theme/theme2.xml><?xml version="1.0" encoding="utf-8"?>
<a:theme xmlns:a="http://schemas.openxmlformats.org/drawingml/2006/main" name="Office Theme">
  <a:themeElements>
    <a:clrScheme name="SAP_Colors2011_1.1">
      <a:dk1>
        <a:srgbClr val="000000"/>
      </a:dk1>
      <a:lt1>
        <a:srgbClr val="FFFFFF"/>
      </a:lt1>
      <a:dk2>
        <a:srgbClr val="0076CB"/>
      </a:dk2>
      <a:lt2>
        <a:srgbClr val="CCCCCC"/>
      </a:lt2>
      <a:accent1>
        <a:srgbClr val="F0AB00"/>
      </a:accent1>
      <a:accent2>
        <a:srgbClr val="666666"/>
      </a:accent2>
      <a:accent3>
        <a:srgbClr val="0076CB"/>
      </a:accent3>
      <a:accent4>
        <a:srgbClr val="4FB81C"/>
      </a:accent4>
      <a:accent5>
        <a:srgbClr val="E35500"/>
      </a:accent5>
      <a:accent6>
        <a:srgbClr val="760A85"/>
      </a:accent6>
      <a:hlink>
        <a:srgbClr val="666666"/>
      </a:hlink>
      <a:folHlink>
        <a:srgbClr val="CCCCCC"/>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SAP_Colors2011">
      <a:dk1>
        <a:srgbClr val="000000"/>
      </a:dk1>
      <a:lt1>
        <a:srgbClr val="FFFFFF"/>
      </a:lt1>
      <a:dk2>
        <a:srgbClr val="00AFE3"/>
      </a:dk2>
      <a:lt2>
        <a:srgbClr val="CCCCCC"/>
      </a:lt2>
      <a:accent1>
        <a:srgbClr val="FDB913"/>
      </a:accent1>
      <a:accent2>
        <a:srgbClr val="626366"/>
      </a:accent2>
      <a:accent3>
        <a:srgbClr val="0082C9"/>
      </a:accent3>
      <a:accent4>
        <a:srgbClr val="4BBE44"/>
      </a:accent4>
      <a:accent5>
        <a:srgbClr val="B1D249"/>
      </a:accent5>
      <a:accent6>
        <a:srgbClr val="80298F"/>
      </a:accent6>
      <a:hlink>
        <a:srgbClr val="04357B"/>
      </a:hlink>
      <a:folHlink>
        <a:srgbClr val="999999"/>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1564</TotalTime>
  <Words>1821</Words>
  <Application>Microsoft Office PowerPoint</Application>
  <PresentationFormat>Custom</PresentationFormat>
  <Paragraphs>230</Paragraphs>
  <Slides>14</Slides>
  <Notes>14</Notes>
  <HiddenSlides>3</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14</vt:i4>
      </vt:variant>
    </vt:vector>
  </HeadingPairs>
  <TitlesOfParts>
    <vt:vector size="23" baseType="lpstr">
      <vt:lpstr>Arial</vt:lpstr>
      <vt:lpstr>Arial monospaced for SAP</vt:lpstr>
      <vt:lpstr>Arial Unicode MS</vt:lpstr>
      <vt:lpstr>Courier New</vt:lpstr>
      <vt:lpstr>Symbol</vt:lpstr>
      <vt:lpstr>Wingdings</vt:lpstr>
      <vt:lpstr>Wingdings</vt:lpstr>
      <vt:lpstr>SAP_2017_16x9_white</vt:lpstr>
      <vt:lpstr>Package</vt:lpstr>
      <vt:lpstr>PowerPoint Presentation</vt:lpstr>
      <vt:lpstr>Layers of images and containers</vt:lpstr>
      <vt:lpstr>Advantages of layers</vt:lpstr>
      <vt:lpstr>Image Layers</vt:lpstr>
      <vt:lpstr>Committing changes</vt:lpstr>
      <vt:lpstr>Committing changes</vt:lpstr>
      <vt:lpstr>Information about images</vt:lpstr>
      <vt:lpstr>Demo</vt:lpstr>
      <vt:lpstr>Registries</vt:lpstr>
      <vt:lpstr>Docker login credentials</vt:lpstr>
      <vt:lpstr>Registries for images</vt:lpstr>
      <vt:lpstr>Image names &amp; tags</vt:lpstr>
      <vt:lpstr>Demo</vt:lpstr>
      <vt:lpstr>PowerPoint Presentation</vt:lpstr>
    </vt:vector>
  </TitlesOfParts>
  <Company>SAP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SAP PPT Template</dc:title>
  <dc:creator>SAP SE</dc:creator>
  <cp:keywords>2017/16:9/white</cp:keywords>
  <cp:lastModifiedBy>Hiew, Lyndon</cp:lastModifiedBy>
  <cp:revision>429</cp:revision>
  <dcterms:created xsi:type="dcterms:W3CDTF">2015-10-14T11:21:43Z</dcterms:created>
  <dcterms:modified xsi:type="dcterms:W3CDTF">2019-08-27T02:57:11Z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AdHocReviewCycleID">
    <vt:i4>1357826825</vt:i4>
  </property>
  <property fmtid="{D5CDD505-2E9C-101B-9397-08002B2CF9AE}" pid="3" name="_NewReviewCycle">
    <vt:lpwstr/>
  </property>
  <property fmtid="{D5CDD505-2E9C-101B-9397-08002B2CF9AE}" pid="4" name="_EmailSubject">
    <vt:lpwstr>Color Palette/Stationery Next Steps </vt:lpwstr>
  </property>
  <property fmtid="{D5CDD505-2E9C-101B-9397-08002B2CF9AE}" pid="5" name="_AuthorEmail">
    <vt:lpwstr>heidi.bitz@sap.com</vt:lpwstr>
  </property>
  <property fmtid="{D5CDD505-2E9C-101B-9397-08002B2CF9AE}" pid="6" name="_AuthorEmailDisplayName">
    <vt:lpwstr>Bitz, Heidi</vt:lpwstr>
  </property>
</Properties>
</file>